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8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694" autoAdjust="0"/>
  </p:normalViewPr>
  <p:slideViewPr>
    <p:cSldViewPr>
      <p:cViewPr varScale="1">
        <p:scale>
          <a:sx n="67" d="100"/>
          <a:sy n="67" d="100"/>
        </p:scale>
        <p:origin x="-14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960A2-E131-480A-9F28-23E146ECD87A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5D63B8-F2CE-4C69-9097-9E61DE5FD9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960A2-E131-480A-9F28-23E146ECD87A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63B8-F2CE-4C69-9097-9E61DE5FD9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960A2-E131-480A-9F28-23E146ECD87A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63B8-F2CE-4C69-9097-9E61DE5FD9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E8960A2-E131-480A-9F28-23E146ECD87A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E5D63B8-F2CE-4C69-9097-9E61DE5FD9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960A2-E131-480A-9F28-23E146ECD87A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63B8-F2CE-4C69-9097-9E61DE5FD9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960A2-E131-480A-9F28-23E146ECD87A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63B8-F2CE-4C69-9097-9E61DE5FD9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63B8-F2CE-4C69-9097-9E61DE5FD9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960A2-E131-480A-9F28-23E146ECD87A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960A2-E131-480A-9F28-23E146ECD87A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63B8-F2CE-4C69-9097-9E61DE5FD9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960A2-E131-480A-9F28-23E146ECD87A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63B8-F2CE-4C69-9097-9E61DE5FD9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E8960A2-E131-480A-9F28-23E146ECD87A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E5D63B8-F2CE-4C69-9097-9E61DE5FD9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960A2-E131-480A-9F28-23E146ECD87A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5D63B8-F2CE-4C69-9097-9E61DE5FD9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E8960A2-E131-480A-9F28-23E146ECD87A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E5D63B8-F2CE-4C69-9097-9E61DE5FD9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177468"/>
          </a:xfrm>
        </p:spPr>
        <p:txBody>
          <a:bodyPr/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Возрастная группа: </a:t>
            </a:r>
            <a:r>
              <a:rPr lang="en-US" sz="2000" b="1" i="1" dirty="0" smtClean="0">
                <a:solidFill>
                  <a:srgbClr val="C00000"/>
                </a:solidFill>
              </a:rPr>
              <a:t>I </a:t>
            </a:r>
            <a:r>
              <a:rPr lang="ru-RU" sz="2000" b="1" i="1" dirty="0" smtClean="0">
                <a:solidFill>
                  <a:srgbClr val="C00000"/>
                </a:solidFill>
              </a:rPr>
              <a:t>старшая</a:t>
            </a:r>
          </a:p>
          <a:p>
            <a:endParaRPr lang="ru-RU" sz="2400" i="1" dirty="0" smtClean="0">
              <a:solidFill>
                <a:srgbClr val="C00000"/>
              </a:solidFill>
            </a:endParaRP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Выполнил воспитатель: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Якупова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Л.А</a:t>
            </a:r>
          </a:p>
          <a:p>
            <a:pPr algn="just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Туймазы – 2016г.</a:t>
            </a:r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i="1" dirty="0" smtClean="0">
              <a:solidFill>
                <a:srgbClr val="C00000"/>
              </a:solidFill>
            </a:endParaRPr>
          </a:p>
          <a:p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980728"/>
            <a:ext cx="8305800" cy="2434204"/>
          </a:xfrm>
        </p:spPr>
        <p:txBody>
          <a:bodyPr/>
          <a:lstStyle/>
          <a:p>
            <a:r>
              <a:rPr lang="ru-RU" sz="1800" dirty="0" smtClean="0">
                <a:solidFill>
                  <a:srgbClr val="C00000"/>
                </a:solidFill>
              </a:rPr>
              <a:t/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/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/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/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/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/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/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/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/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/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/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/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/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/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/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/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/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/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/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/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b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детский № 22 г. Туймазы муниципального района</a:t>
            </a:r>
            <a:b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Туймазинский район Республики Башкортостан</a:t>
            </a:r>
            <a:b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sz="4400" dirty="0" smtClean="0">
                <a:solidFill>
                  <a:srgbClr val="C00000"/>
                </a:solidFill>
              </a:rPr>
              <a:t>Педагогический проект</a:t>
            </a:r>
            <a:br>
              <a:rPr lang="ru-RU" sz="4400" dirty="0" smtClean="0">
                <a:solidFill>
                  <a:srgbClr val="C00000"/>
                </a:solidFill>
              </a:rPr>
            </a:br>
            <a:r>
              <a:rPr lang="ru-RU" sz="4400" dirty="0" smtClean="0">
                <a:solidFill>
                  <a:srgbClr val="C00000"/>
                </a:solidFill>
              </a:rPr>
              <a:t>«Моя семья, моя малая Родина»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404664"/>
          <a:ext cx="8352925" cy="5706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0585"/>
                <a:gridCol w="2289854"/>
                <a:gridCol w="1224137"/>
                <a:gridCol w="1656183"/>
                <a:gridCol w="1512166"/>
              </a:tblGrid>
              <a:tr h="3525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139079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Экскурсия</a:t>
                      </a:r>
                      <a:r>
                        <a:rPr lang="ru-RU" sz="160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городскую библиотеку.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Развивать диалогическую речь, знакомство</a:t>
                      </a:r>
                      <a:r>
                        <a:rPr lang="ru-RU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 прошлым и настоящим  города.</a:t>
                      </a:r>
                      <a:endParaRPr lang="ru-RU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lang="ru-RU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половина дня</a:t>
                      </a:r>
                      <a:endParaRPr lang="ru-RU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</a:t>
                      </a:r>
                      <a:r>
                        <a:rPr lang="ru-RU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время прогулки</a:t>
                      </a:r>
                      <a:endParaRPr lang="ru-RU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7771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Экскурсия</a:t>
                      </a:r>
                      <a:r>
                        <a:rPr lang="ru-RU" sz="160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 улице Луначарского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Знакомство с достопримечательностями улицы  Луначарского, учить ориентироваться на улице.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половина дня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</a:t>
                      </a:r>
                      <a:r>
                        <a:rPr lang="ru-RU" sz="160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время прогулки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32358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Изготовление макета улицы Луначарского, где находится </a:t>
                      </a:r>
                      <a:r>
                        <a:rPr lang="ru-RU" sz="1600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/с.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Знать местоположение</a:t>
                      </a:r>
                      <a:r>
                        <a:rPr lang="ru-RU" sz="160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aseline="0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lang="ru-RU" sz="160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/с на улице  Луначарского. Развивать коммуникативные навыки.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половина дня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160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группе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548680"/>
          <a:ext cx="8352925" cy="405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0585"/>
                <a:gridCol w="2289854"/>
                <a:gridCol w="1224136"/>
                <a:gridCol w="1656184"/>
                <a:gridCol w="1512166"/>
              </a:tblGrid>
              <a:tr h="3600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Рассматривание фотографий с изображением видов г. Туймазы 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Знакомство с достопримечательностями города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и 2 половина дня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160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группе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Чтение</a:t>
                      </a:r>
                      <a:r>
                        <a:rPr lang="ru-RU" sz="160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стихов о городе Туймазы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Знакомство с творчеством поэтов, пишущих о городе Туймазы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октябрь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половина дня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160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группе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Знакомство с символикой города Туймазы и района,</a:t>
                      </a:r>
                      <a:r>
                        <a:rPr lang="ru-RU" sz="160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 картой г. Туймазы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Познакомить с историей г. Туймазы и </a:t>
                      </a:r>
                      <a:r>
                        <a:rPr lang="ru-RU" sz="1600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Туймазинского</a:t>
                      </a:r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района, объяснить значение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октябрь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и 2 половина дня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группе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9" y="4581128"/>
          <a:ext cx="8424932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4986"/>
                <a:gridCol w="2309594"/>
                <a:gridCol w="1234689"/>
                <a:gridCol w="1670461"/>
                <a:gridCol w="152520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Заучивание стихотворения </a:t>
                      </a:r>
                      <a:r>
                        <a:rPr lang="ru-RU" sz="1600" b="0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Колобугина</a:t>
                      </a:r>
                      <a:r>
                        <a:rPr lang="ru-RU" sz="1600" b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«</a:t>
                      </a:r>
                      <a:r>
                        <a:rPr lang="ru-RU" sz="1600" b="0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Моц</a:t>
                      </a:r>
                      <a:r>
                        <a:rPr lang="ru-RU" sz="1600" b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город».</a:t>
                      </a:r>
                      <a:endParaRPr lang="ru-RU" sz="16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Активизировать речь детей, закрепить ранее полученные</a:t>
                      </a:r>
                      <a:r>
                        <a:rPr lang="ru-RU" sz="1600" b="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знания о родном городе</a:t>
                      </a:r>
                      <a:endParaRPr lang="ru-RU" sz="16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октябрь</a:t>
                      </a:r>
                      <a:endParaRPr lang="ru-RU" sz="16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и</a:t>
                      </a:r>
                      <a:r>
                        <a:rPr lang="ru-RU" sz="1600" b="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 половина дня</a:t>
                      </a:r>
                      <a:endParaRPr lang="ru-RU" sz="16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ООД</a:t>
                      </a:r>
                      <a:endParaRPr lang="ru-RU" sz="16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5536" y="404664"/>
          <a:ext cx="8496944" cy="479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0585"/>
                <a:gridCol w="2289854"/>
                <a:gridCol w="1224136"/>
                <a:gridCol w="1656184"/>
                <a:gridCol w="165618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Рисование «Вот эта улица,</a:t>
                      </a:r>
                      <a:r>
                        <a:rPr lang="ru-RU" sz="1600" b="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вот этот дом</a:t>
                      </a:r>
                      <a:r>
                        <a:rPr lang="ru-RU" sz="1600" b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».</a:t>
                      </a:r>
                      <a:endParaRPr lang="ru-RU" sz="16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Учить детей рисовать свой дом, передавая в рисунке впечатления от окружающей жизни.</a:t>
                      </a:r>
                      <a:endParaRPr lang="ru-RU" sz="16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октябрь</a:t>
                      </a:r>
                      <a:endParaRPr lang="ru-RU" sz="16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половина дня</a:t>
                      </a:r>
                      <a:endParaRPr lang="ru-RU" sz="16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ООД</a:t>
                      </a:r>
                      <a:endParaRPr lang="ru-RU" sz="16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Конструирование «Город мой любимейший на свете».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Закреплять умение конструировать</a:t>
                      </a:r>
                      <a:r>
                        <a:rPr lang="ru-RU" sz="160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 заданной теме, знания об архитектуре города, воспитывать чувство коллективизма.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октябрь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и 2 половина дня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ООД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Беседа «Мой город родной».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Обобщить знания о городе, воспитывать</a:t>
                      </a:r>
                      <a:r>
                        <a:rPr lang="ru-RU" sz="160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любовь к родному городу, уважение тем кто создал достопримечательности города.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октябрь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и 2 половина дня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ООД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Создание альбома «Мое любимое место в городе» (семейное</a:t>
                      </a:r>
                      <a:r>
                        <a:rPr lang="ru-RU" sz="160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древо и фото</a:t>
                      </a:r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).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4840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Знакомство с символикой города Туймазы и </a:t>
            </a:r>
            <a:r>
              <a:rPr lang="ru-RU" sz="4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Туймазинского</a:t>
            </a: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района</a:t>
            </a:r>
            <a:endParaRPr lang="ru-RU" dirty="0"/>
          </a:p>
        </p:txBody>
      </p:sp>
      <p:pic>
        <p:nvPicPr>
          <p:cNvPr id="5" name="Содержимое 4" descr="SDC12366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1772816"/>
            <a:ext cx="4059238" cy="27061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2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SDC1237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572000" y="2996952"/>
            <a:ext cx="4212467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2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764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Чтение стихотворений поэтов, пишущих о городе Туймазы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SDC1237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1700808"/>
            <a:ext cx="4059238" cy="27061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SDC12379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16016" y="3212976"/>
            <a:ext cx="4059238" cy="27061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23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Рисование «Вот эта улица,</a:t>
            </a:r>
            <a:b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вот этот дом».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SDC12385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1628800"/>
            <a:ext cx="4059238" cy="27061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SDC1238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16016" y="3501008"/>
            <a:ext cx="4059238" cy="27061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DC1238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404664"/>
            <a:ext cx="4059238" cy="27061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SDC12384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88024" y="836712"/>
            <a:ext cx="3888432" cy="27061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C:\Users\1\Desktop\фото по проекту Туймазы\SDC1238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3429000"/>
            <a:ext cx="3744416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1\Desktop\фото по проекту Туймазы\SDC1238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3789040"/>
            <a:ext cx="3816424" cy="25442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DC1239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980728"/>
            <a:ext cx="4059238" cy="27061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SDC1239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16016" y="2924944"/>
            <a:ext cx="4059238" cy="27061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764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Конструирование «Город мой,  любимейший на свете»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SDC1239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1844824"/>
            <a:ext cx="4059238" cy="27061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SDC1239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4008" y="2996952"/>
            <a:ext cx="4059238" cy="27061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DC12396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548680"/>
            <a:ext cx="4059238" cy="27061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SDC12397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572000" y="692696"/>
            <a:ext cx="4059238" cy="27061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SDC1239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95536" y="3501008"/>
            <a:ext cx="3996444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SDC1240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680012" y="3717032"/>
            <a:ext cx="4139950" cy="27599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411760" y="1772816"/>
            <a:ext cx="6275040" cy="460851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Если скажут слово «родина»,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Сразу в памяти встаёт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Старый дом, в саду смородина,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Толстый тополь у ворот.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У реки берёзка – скромница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И ромашковый бугор…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В лужах первые кораблики,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Над скакалкой топот ног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Или степь: от маков красная,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Золотая целина…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Родина бывает разная,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Но у всех она одна.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8002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«Родина» З. Александровой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DC1240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404664"/>
            <a:ext cx="4059238" cy="27061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SDC1240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16016" y="764704"/>
            <a:ext cx="4059238" cy="27061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SDC1240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95536" y="3429000"/>
            <a:ext cx="3996444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SDC1240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644008" y="3861048"/>
            <a:ext cx="4104456" cy="25679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DC12407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404664"/>
            <a:ext cx="4059238" cy="27061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SDC1241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88024" y="548680"/>
            <a:ext cx="3843214" cy="25621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SDC1241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3528" y="3501008"/>
            <a:ext cx="3995936" cy="2663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SDC1241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71999" y="3501008"/>
            <a:ext cx="4212467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Экскурсия по улице Луначарского</a:t>
            </a:r>
            <a:b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5" name="Содержимое 4" descr="SDC1241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1484785"/>
            <a:ext cx="4059238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SDC12417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88024" y="1484784"/>
            <a:ext cx="4059238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SDC1241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95536" y="4077072"/>
            <a:ext cx="4032448" cy="23522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SDC1243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88024" y="3933056"/>
            <a:ext cx="3888432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0439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Дидактическая игра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«Собери из частей»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SDC12436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1844824"/>
            <a:ext cx="4059238" cy="27061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SDC12438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4008" y="2852936"/>
            <a:ext cx="4059238" cy="27061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DC1244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548680"/>
            <a:ext cx="4059238" cy="27061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SDC1244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5536" y="3501008"/>
            <a:ext cx="4031940" cy="26879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Содержимое 8" descr="SDC12443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788024" y="332656"/>
            <a:ext cx="4059238" cy="27061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SDC1243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644008" y="3356992"/>
            <a:ext cx="4031940" cy="26879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76400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Экскурсия в городскую библиотеку.</a:t>
            </a:r>
            <a:b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5" name="Содержимое 4" descr="SDC1295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1196752"/>
            <a:ext cx="4059238" cy="30444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SDC1296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16016" y="2780928"/>
            <a:ext cx="4059238" cy="30444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DC1296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332656"/>
            <a:ext cx="3995936" cy="29969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SDC1296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44008" y="548680"/>
            <a:ext cx="4211960" cy="31589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SDC1298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88024" y="3933056"/>
            <a:ext cx="3816424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SDC1299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23528" y="3645024"/>
            <a:ext cx="4139952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DC1244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11560" y="1772816"/>
            <a:ext cx="3240359" cy="21602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0844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3 этап – заключительный 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Альбом «Мое любимое место в городе» 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(семейное древо и фото).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pic>
        <p:nvPicPr>
          <p:cNvPr id="5" name="Рисунок 4" descr="SDC1244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3968" y="1772816"/>
            <a:ext cx="3168352" cy="21122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SDC1245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331640" y="4221088"/>
            <a:ext cx="3240360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SDC1245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148064" y="4149080"/>
            <a:ext cx="3168352" cy="21122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86000" y="130534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SDC1245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260648"/>
            <a:ext cx="8640960" cy="63367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5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C00000"/>
                </a:solidFill>
              </a:rPr>
              <a:t>Приложение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1268388"/>
            <a:ext cx="8064896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 автономное  дошкольное  образовательное  учреждение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детский сад№22 города  Туймазы  Муниципального  района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Туймазинский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район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Республики  Башкортостан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endParaRPr lang="ru-RU" sz="1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endParaRPr lang="ru-RU" sz="1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Конспект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организованной  образовательной  деятельности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Образовательная  область «Художественно-  эстетическое  развитие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Раздел «Рисование»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Тема: «Вот  эта  улица,  вот  этот  дом…»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Возрастная  группа:  старшая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endParaRPr lang="ru-RU" sz="1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Выполнил  воспитатель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Шарафутдинова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З.Н.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Квалификационная  категория - первая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Педагогический  стаж  27 лет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Дата  проведения: сентябрь 2016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980728"/>
            <a:ext cx="8748464" cy="5877272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	В дошкольном возрасте у детей необходимо сформировать представления о правилах и нормах жизни в обществе, вооружить моделями поведения. Огромную роль в решении этих задач играет ознакомление дошкольников с объектами социальной сферы города, социумом ближайшего окружения. 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	Важно научить ребенка свободно ориентироваться там, где он живет, где находится его детский сад, воспитывать любовь к родному городу.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	Нравственно – патриотическое воспитание детей – одна из основных задач дошкольного образовательного учреждения. Чтобы подготовить ребенка к самостоятельной жизни, научить его быть честным, справедливым и успешным во всех делах, необходимо помочь полюбить свою Родину.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		В связи с этим огромное значение имеет ознакомление дошкольников своеобразии родного города, так как любовь к нашему отечеству начинается с любви к своему городу.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	Одним из перспективных методов, способствующих решению этой проблемы на современном этапе, является метод проектной деятельности. Основываясь на личностно-ориентированном подходе к обучению и воспитанию, он развивает познавательный интерес к различным областям знаний, формирует навыки сотрудничества.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		 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Наблюдая за детьми, мы увидели, что они с любопытством рассматривают открытки, фотографии о родном городе, делятся впечатлениями. Но, беседуя с детьми, мы убедилась в том, что у детей поверхностные представления об истории родного города. Родители мало рассказывают детям об истории города, о его достопримечательностях.</a:t>
            </a:r>
          </a:p>
          <a:p>
            <a:pPr algn="just">
              <a:buNone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	На этой основе мы разработали краткосрочный проект «Мой город, Туймазы».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1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395536" y="553646"/>
            <a:ext cx="8352928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Программное содержание.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Образовательные задачи: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познакомить  с  понятиями: « архитектор», «архитектура», «фасад», «торец»;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формировать  умения  передавать  в  рисунке  впечатления  от  окружающей  жизни, создавать  несложную  композицию  современной  городской  улицы;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закрепить  знания  об основных  частях  здания (стена, крыша, окно, дверь, балкон, лоджия);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расширять  представление  о  различных  прямоугольниках - широких  и  узких, высоких  и  низких;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закрепить  приёмы  рисования графитным карандашом и  краской.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Развивающие задачи: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развивать внимание, чувство цвета, ориентировку на листе, творчество, мелкую моторику.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Воспитательные задачи: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воспитывать  любовь  к   своему  дому,  улице, городу;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прививать аккуратность в работе.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Интеграция  областей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Художественно -  эстетическое развитие, познавательное развитие, речевое развитие.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Методы  и приёмы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Объяснение,  показ, индивидуальная  работа  с  затрудняющимися  детьми, наглядный, поощрение, вопросы к детям,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физминутка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Материалы  и оборудование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Альбомные  листы  размером  А4, акварельные  краски, кисти, салфетки, фотографии  различных  зданий, простые  графитные  карандаши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Словарная  работа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Архитектор, архитектура, фасад, торец, балкон, лоджия, здание, жители.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395537" y="306017"/>
            <a:ext cx="8280919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Ход  ООД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Дети, мы  с  вами недавно  ходили  на  экскурсию  в  библиотеку.  По  дороге  мы  видели много  зданий.  В  нашем  городе  Туймазы построено  много  домов.  Чтобы  всем жителям  жилось  хорошо, построены  детские  сады, школы, магазины.  Строители  стараются, чтобы  стены  были  ровные, прямые, чтобы  дома  были  прочные  и  красивые, чтобы  они  долго  служили  людям.  Многие  из  вас живут  в новых  домах.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 здания  разные:  в  одних  живут,  в  других  учатся,  в  третьих  торгуют. Каждое  соответствует  своему  назначению.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(Показываю   фотографии  различных  зданий  города  Туймазы).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Задаю детям  вопросы: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Какие здания вы узнали?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-Театр, вокзал, школа, музей, ледовая  арена  ит.д.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-Молодцы, вы  много  зданий  узнали  и  назвали.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Над  зданиями  работают  архитекторы, делают чертежи, расчёты  и  передают  их строителям.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Эти  чертежи  называются  проектами, а  искусство  проектировать здания  называется  архитектурой, а  человек, который  проектирует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архитектором.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 с вами  видели,  что  некоторые  здания  построены  фасадом  к улице , а  некоторые  торцом.   Объясняю  детям  понятия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фасад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и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торец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Предлагаю  детям  нарисовать  свой дом или  любое  здание,  которое  нравится  на  своей  улице.  Предлагаю  простые  графитные  карандаши  для  рисования  контура.  Во  время  работы  оказываю  помощь  затрудняющимся  детям (Захар, Зарина,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Илана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Физминутка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Пальчики  в  лесу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По окончании  работы  предлагаю  детям  положить рисунки  на  пол  и  погулять  по  улице, отмечаю  вместе с  детьми  самые  удачные  работы.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539552" y="620688"/>
            <a:ext cx="8208912" cy="603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 автономное  дошкольное  образовательное  учреждение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сад№22 города  Туймазы  Муниципального  района 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Туймазинский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район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Республики  Башкортостан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Конспект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организованной  образовательной  деятельности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Образовательная  область «Художественно- эстетическое развитие»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Раздел «Конструирование»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Тема: «Город  мой, любимейший  на  свете»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Возрастная  группа:  старшая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Выполнил:  воспитатель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Шарафутдинова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З.Н.                                                                                                                                                                                                                     					Квалификационная  категория - первая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Педагогический  стаж  27 лет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Дата  проведения: сентябрь 2016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467544" y="733207"/>
            <a:ext cx="8352928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Программное  содержание.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Образовательные  задачи: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знакомить  детей с  архитектурными  сооружениями  города  Туймазы;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формировать  умение располагать  постройки  согласно  предложенному  плану, строить  по схеме;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закрепить  умение  строить  сооружение, придерживаясь  основных  принципов: устойчивость, симметричность, соблюдение пропорций;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Развивающие  задачи: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развивать память, внимание, логическое мышление, диалогическую  речь, мелкую моторику.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Воспитательные  задачи: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формировать  чувство  взаимопомощи  в коллективной работе;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любовь  к  родному городу.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Материалы  и оборудование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Деревянный  крупный  и  мелкий  строительный  материал, макеты  деревьев, план  строительства,  фотографии зданий  железнодорожного  и  автовокзала,  стихотворения  о  городе  Туймазы, схема.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Словарная работа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Архитектурное сооружение, железнодорожный  вокзал, автовокзал.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Методы  и приёмы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Игровой, практический, наглядный,  художественное  слово, рассматривание  фотографий, экскурсия  по  городу,  в  библиотеку, наблюдение за  зданиями  и  стройкой зданий,  показ  плана и схемы, объяснение, напоминание  приёмов  постройки, индивидуальная  работа, поощрение.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Интеграция областей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Познавательное развитие, речевое развитие, социально -  коммуникативное развитие.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323528" y="272012"/>
            <a:ext cx="8424936" cy="6109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Ход ООД: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Читаю  детям  стихотворение   М.  Воробьёва «Мой  город»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Много  городов  на  всей  планете,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Но, а сердцу моему милее ты-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Ближе и дороже  всех  на  свете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Город  мой  любимый  Туймазы.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Люблю я  парк, дворец  культуры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Гостиницу  и  площадь  Октября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Улицы, проспекты, магазины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Их  красота  так  радует  меня.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Какое  замечательное  стихотворение  написал  поэт  М. Воробьёв  про  наш  город. Мы  тоже  очень  любим  свой  город.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Дети, в  своём  стихотворении  поэт  перечислил  свои  любимые  места  в городе  Туймазы,  а  какие  достопримечательности  вы  знаете  и  любите    там бывать?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Драмтеатр, парк,  ледовый  дворец « Туймазы-Арена», музей, фонтаны.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-Молодцы, вы  очень  много  назвали  достопримечательностей  города  Туймазы.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 хочу  познакомить  вас  с  архитектурными  сооружениями  города,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(показываю  фотографии  железнодорожного  и  автовокзала).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_- Это  железнодорожный  вокзал, это  автовокзал. Они  являются  архитектурными  сооружениями.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предлагаю стать   архитекторами  и  строителями  и  построить  маленькую  часть  нашего  города - железнодорожный  вокзал  и  автовокзал.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(Распределяю  между  детьми, кто    какое  сооружение  будет  строить и  предлагаю  крупный  и мелкий  строительный  материал.  Рассматриваем  с  детьми  рисунки- образцы, схему и  обсуждаем  план  работы).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395536" y="866920"/>
            <a:ext cx="828092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Напоминаю, как  соединять несколько  небольших  плоскостей  в  одну  большую, как  делать  постройки  прочными, связывать  между  собой  редко  поставленные  кирпичики, бруски, подготавливая  основу  для  перекрытий, распределять  постройку  по  высоте.                                                      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Помогаю  детям  в  процессе  работы.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конце  работы  рассматриваем  постройки все  вместе, радуемся  коллективному  труду,  хвалю детей. Расставляем  макеты деревьев, автобусы,  машины, предлагаю  детям  обыграть  постройки.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 конце  организованной  деятельности  читаю  ещё одно стихотворение: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Маленький  уютный  городок.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 Москвы  огромной  он далёк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Нет  здесь  ни Арбата, ни  Кремля,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  зато  здесь  родина  моя.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А. Хабибуллина.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412834"/>
            <a:ext cx="8424936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 автономное  дошкольное  образовательное  учреждение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детский  сад №22  города  Туймазы  муниципального  района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Туймазинский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район 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Республики  Башкортостан.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Экскурсия в библиотеку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Совместная деятельность педагога и детей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Выполнил: воспитатель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Шарафутдинова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З.Н.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Квалификационная  категория - первая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Педагогический  стаж 27 лет.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Дата  проведения: октябрь -2016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323528" y="1356383"/>
            <a:ext cx="8424936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Образовательные задачи: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продолжать  знакомить  с  родным  городом, его  прошлым  и  настоящим, с  его  достопримечательностями, с  символикой  города  Туймазы  и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Туймазинского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района, с  писателями  и  поэтами  города.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Развивающие  задачи: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развивать  умение  внимательно  слушать, отвечать  на  вопросы, делать обобщения, выводы.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Воспитательные  задачи: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любовь и  бережное  отношение  к родному  городу  и  к  родному  краю, чувство  уважения  к людям, прославившим  родной  город.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Методы  и  приёмы                                                                                                                      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Наглядный, практический, игровой, рассказ, вопросы, объяснение, художественное  слово.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Материалы  и оборудование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ИКТ, стеллажи, книги, фотографии, стихи, запись музыки, дидактическая игра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Собери  из  частей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изображение герба, флага, карты.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Словарная  работа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Символика, герб, флаг, целина, легенда  ,плодородная  земля, соцветие, колосья  пшеницы, нефть.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467544" y="272302"/>
            <a:ext cx="8280920" cy="6253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Ход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Библиотекарь  встречает  детей  и  приглашает  садиться  за  столы.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Звучит   башкирская  народная  мелодия  в  исполнении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курая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Библиотекарь  читает  стихотворение  З.Александровой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Родина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 скажут  слово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Родина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Сразу  в  памяти  встаёт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Старый  дом, в  саду смородина,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Толстый  тополь  у ворот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Или  степь, от  маков  красная,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Золотая  целина.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Родина  бывает  разная.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  у  всех  она  одна!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Библиотекарь: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-Дети,  о  чём  это  стихотворение?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О  Родине.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Библиотекарь: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-Что  для  вас  означает  слово  Родина?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-Место, где  мы  родились,  где  мы  живём.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Библиотекарь: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-Молодцы, вы правильно  ответили, а  где мы  с  вами  сейчас  находимся?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-В библиотеке.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Библиотекарь: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-Правильно. А  в каком городе  находится  наша  библиотека?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  городе  Туймазы.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395536" y="491271"/>
            <a:ext cx="8424936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Библиотекарь: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-Молодцы,  а теперь  посмотрите  на  карту  нашего города.(выставляет  на доске  карту  города)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Существует  много  легенд, рассказывающих о  происхождении названия  города, по  одной  из  них название  Туймазы  означает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пчелиная  дорога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Библиотекарь: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А  может  вы  знаете  в  каком  районе  находится  наш  город  Туймазы?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Туймазинском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районе.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Библиотекарь: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Какие  вы  догадливые (выставляет  на  доске  карту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Туймазинского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района). Тогда  наверняка  вы  знаете,  в  какой  республике  мы  живём?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 республике  Башкортостан.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Библиотекарь: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Молодцы, назовите  столицу  Республики  Башкортостан.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-Город  Уфа.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Библиотекарь: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Правильно ( выставляет  на  доске  карту города Уфы).  Республика  Башкортостан  и ещё  много  других  республик   входят  в  состав  большой  страны.  Как  называется  эта  страна?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Россия.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Библиотекарь: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Как  называется  столица  России?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Город  Москва.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83568" y="908720"/>
            <a:ext cx="8003232" cy="5472608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познавательный, творческий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продолжительности: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месяца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характеру контактов: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групповой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Участники: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воспитатели,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дети старшей группы, родители.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Виды деятельности: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Игровая</a:t>
            </a:r>
          </a:p>
          <a:p>
            <a:pPr>
              <a:buNone/>
            </a:pP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Коммуникативная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Познавательная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Продуктивная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Альбом «Моя семья, моя малая родина».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395536" y="272302"/>
            <a:ext cx="8352928" cy="6325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Библиотекарь: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Правильно. Посмотрите  на  карту  страны  Россия. (Выставляет  на  доске  карту России). Что  у нас  получилось:  библиотека находится   в городе  Туймазы, Туймазы  находится  в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Туймазинском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районе, наш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Туймазинский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район  в  Республике  Башкортостан, Республика  Башкортостан  входит  в  состав  страны  Россия.  Вот  какая у  нас  с  вами  большая Родина.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Библиотекарь  выставляет  на  доске герб и  флаг  города  Туймазы.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Библиотекарь: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Дети, это  символика  нашего  города  и  района.  Посмотрите  на  герб. В центре  герба -  золотой полукруг  из  колосьев  пшеницы, сложенных  в  три  ряда, что  означает    плодородную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Туймазинскую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землю. Внутри  полукруга из  колосьев  раскрыл  золотое  соцветие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курай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который  символизирует  дружбу  и  единство  народов. Полукруг из  трёх  белых волнистых  линий  означает  главную  достопримечательность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Туймазинского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района   - озеро Кандры-куль.  Из  заострённой  конечности  основания  щита синего  цвета, цвета  мирного  неба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бьёт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фонтан  нефти, который   означает  богатство недр  земли,  ведь  нефть- это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чёрное  золото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Посмотрите  на  флаг. Это полотнище  прямоугольной  формы синего  цвета. В  центре флага -  полукруг, образованный  золотыми колосьями.  В  центре  полукруга - золотое  соцветие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курая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Теперь  поиграем  в  игру: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Кто  быстрее  соберёт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 собирают флаги  России  и Башкортостана  из  предложенных шести цветных  прямоугольников.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Библиотекарь  хвалит  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Нияза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Эрику, Лилю за  то, что  они  быстрее  справились  с  заданием.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Библиотекарь: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А  хотите  узнать  о  нашем  городе  побольше?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Да, хотим.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Библиотекарь   предлагает  детям посмотреть  на  экран.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Библиотекарь: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Когда  я  была  маленькой,  мой  город  детства  выглядел  вот  так( показ  чёрно  -  белых  фотографий прошлого  города). Я  выросла  и  вместе  со  мной  вырос  и  наш  город, и  вы его  видите  вот  таким.(показ цветных  фотографий  современного  вида города)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323528" y="516030"/>
            <a:ext cx="8496944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Посмотрите  внимательно  на  фотографии .Что  вы  можете  сказать? Отличаются ли  фотографии  или  всё  осталось  по-прежнему?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Город  изменился,  стал  красивым,  много  новых  красивых  домов.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Библиотекарь: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Какой  город  вам  нравится  больше, такой  каким он  был  раньше, или  такой, город, в  котором  вы  живёте?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В  котором  мы  сейчас  живём.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Библиотекарь: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Наш  город  стал  большим, красивым, пусть  нам  светит  солнышко,  чтобы  лучше  было  видно, сколько  красивых  мест  у нас  есть.  Только  у  нашего  солнышка   нет  лучиков.  Вы  будете  называть  красивые  слова  о  нашем  городе  и у  солнца  появятся  лучики. Начинать  надо  словами: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Мой  город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Я  начну. Мой  город современный.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Мой  город красивый, светлый, спортивный,   гостеприимный, чистый,  зелёный, большой  и т. д.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Библиотекарь: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Молодцы, вы хорошо  справились  с  заданием, теперь  у  солнца много лучиков.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 нашем  городе  много достопримечательностей, предлагаю  вам  игру: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Собери   из частей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вам  нужно  собрать  из  разрезанных  частей  интересные  фотографии   с  изображением  города.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 собирают  из  частей  фотографии с  городскими  сюжетами.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Библиотекарь: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Дети,  так как вы  сегодня пришли  к  нам  в  библиотеку, я  хочу  вам  показать  книги  писателей  ,  поэтов  нашего  города   Туймазы и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Туймазинского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района  ,   познакомить с  несколькими  из  них. (показ  стеллажа   с  выставкой     книг и  авторов )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Библиотекарь: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А.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Бикметова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Петушок-гребешок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,А.Хабибуллина, З.Гарипова,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В.Сычов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395536" y="768127"/>
            <a:ext cx="828092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-Дети, мы  сегодня  говорили  про  наш  город, познакомились с  символикой  города, с  достопримечательностями,  с  прошлым  города. А  как  вы  думаете,  надо  ли  беречь  свой  город  и  как  его беречь?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Да, надо  беречь, не  ломать  деревья, не  кидать  мусор  на  землю,   не  бить стёкла.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Библиотекарь: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Дети, пройдёт  совсем  немного  времени,  и  вы  станете  взрослыми  жителями  нашего  города, сделаете  своим  трудом  наш  любимый город  ещё  краше.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Библиотекарь  в  заключении  читает  стихотворение 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городе  любимом  мы  живём,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Станем  мы  большими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Быстро  подрастём.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Новыми  садами украсим  город  свой,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Будет  он  чудесный,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Город  твой  и  мой!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 прощаются и уходят.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395536" y="431386"/>
            <a:ext cx="828092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 автономное  дошкольное образовательное  учреждение  детский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сд№22 города  Туймазы  муниципального  района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Туймазинский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район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Республики  Башкортостан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Конспект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организованной  образовательной  деятельности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Образовательная  область: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Познавательное развитие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Раздел: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Ознакомление с социальным миром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Тема: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Наш  любимый  город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Возрастная  группа:  старшая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Выполнил: воспитатель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Шарафутдинова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З.Н.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Квалификационная  категория - первая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Педагогический  стаж 27лет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Дата  проведения: октябрь 2016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395536" y="1030025"/>
            <a:ext cx="8352928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Программное  содержание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Образовательные  задачи: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обобщить  знания детей  о  родном  городе, знать о достопримечательностях, о  людях  города;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формировать  умения  излагать  свои  мысли, уметь  рассказывать  об  увиденном.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Развивающие  задачи: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развивать  любознательность, интерес  к  родному  городу, активизировать  словарь.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Воспитательные  задачи: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 любовь  к  родному  городу, чувство  гордости  за  людей, которые  строят, живут  и  работают в  нём.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Интеграция  областей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Познавательное развитие, речевое развитие.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Методы  и  приёмы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Наглядный, словесный, игровой, рассказ, показ,  объяснение, вопросы, художественное  слово,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физминутка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похвала.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Материалы  и  оборудование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Открытки  с  видами  города, карта города  Туймазы, карта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Туймазинского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района.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Словарная  работа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Тумазинцы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туймазинки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проспект, жители, хлебозавод, пекарня, спортивный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комплекс,редакция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газета,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Туймазинский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вестник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Скорбящая мать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Вечный  огонь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аллея Героев.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323528" y="655825"/>
            <a:ext cx="8424936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Ход  беседы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-Любите  свой  край!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Слышишь  песенку  ручья?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 Родина  твоя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Слышишь  голос  соловья?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 Родина  твоя.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Звон  дождей  и  шум  ветвей,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 в  саду  смородина- это  тоже  Родина.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А.С. Пушкин.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Дети,   сегодня  мы  с  вами  поговорим  о  нашем городе, в  котором живём. Как  он  называется?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Город  Туймазы.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На  карте  он  обозначен  кружком ( показываю  карту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Туймазинского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района).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 называем его  родным, почему?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 Мы  здесь  родились, живём.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Правильно. Наш  город  называется  Туймазы, а  мы  с  вами  называемся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туймазинцами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и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туймазинками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В  нашем  городе очень  много  улиц,  как  и  у  каждого  человека  есть  имя, у  улиц  есть  названия.  Какие  улицы  вы  знаете?  На  какой улице  находится  наш  детский  сад?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На улице  Луначарского. Ещё  есть улица  Мичурина, Чапаева, Комарова, Южная.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В нашем  городе  есть  главная  улица, она  называется  проспектом Ленина.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323528" y="332656"/>
            <a:ext cx="8496944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 городе  много  строек, город  строится  и  строится,   строители  строят   новые  многоэтажные  дома, магазины, почты, благодаря  их  труду   город  становится  всё  больше  и  красивее. В  городе  много  работающих  людей, каких  только профессий  у нас  нет. А  вы  знаете  профессии  своих  родителей? (  ответы  детей)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Полина: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Моя  мама работает  продавцом  в  магазине  канцтоваров.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Захар: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Мой  папа  работает  ветеринарным  врачом, лечит  больных  животных.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Ильяс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Моя  мама  работает  в  редакции  газеты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Туймазинский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вестник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Амир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Мой  папа  работает   постовым  ДПС.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Валя: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-Моя  мама  работает  на  мебельной  фабрике, швеёй.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Молодцы.  В нашем  городе  созданы  все  условия, чтобы  люди  работали  и  отдыхали  хорошо.  Где  можно  провести  выходные дни?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Можно  идти  в  театр, в  кино, в  парк.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А  вы  бываете  в  парке, что  там  есть?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Карусели, аттракционы.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Верно, многие  люди  в  выходные  дни  и  в  любое  время  любят  отдыхать  в  парке.  Можно  посидеть на  скамейках,  подышать  свежим  воздухом.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 какие ещё  достопримечательные  места в  городе  вы знаете?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Музей.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251520" y="426020"/>
            <a:ext cx="8496944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Кто  из  вас  был  в  музее? Чем  там можно  ознакомиться?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Можно  увидеть  экспонаты, костюмы, о  прошлом  города.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  нашем  городе   живут  люди, которые  любят  спорт, относятся  к  нему  с  уважением,  добиваются  хороших  результатов , участвуют  на  разных  соревнованиях.  А  где  можно  заниматься  спортом  в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Туймазах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На  стадионе,  на  ледовой  арене.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Ещё  зимой  можно  идти  на  лыжную  базу, играть  в хоккей  на  специальных  площадках, кататься  на  коньках,  плавать  в  бассейне  во  дворце  творчества, в  спорткомплексе  и  т. д.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 нашем  городе  много  магазинов, где  можно  купить, что  угодно.  Каждый  день  везут свежий  хлеб  из  хлебозаводов  и  пекарен, привозят  молоко, сметану, творог, сырки, мороженое, масло  из  молочных  комбинатов.   Наш  город  связан  с  соседними  городами  железной  дорогой  и  автомобильными  путями.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Физминутка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 выполняют  упражнения  под  весёлое  стихотворение.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Ветер дышит, дышит              (Руки  вверх-  глубокий вдох.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деревья  все  колышет.        Затем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стороны, взмах  кистями.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Ветер  тише, тише.                   Снова  вверх- глубокий  вдох.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 деревья  выше, выше.          И  вниз,  продолжительный  выдох.)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Сядем  тише, тише.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А какие памятники  вы  знаете?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Вечный  огонь, танк, паровоз.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323528" y="1075857"/>
            <a:ext cx="849694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Правильно, у  Вечного  огня  памятник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Скорбящая  мать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на  проспекте  Ленина, аллея  Героев , танк- символ  силы  наших  войск  во  время  войны,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поровоз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символ  нашего  города.(  показываю  детям  фотографии).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Игра: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Назови  это  место  и  расскажи  о  нём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Раздаю  детям  открытки  с  видами  города, предлагаю  назвать  место,  которое  изображено  на открытке  и  рассказать  о нём.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Хвалю  детей  за  правильные  ответы.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Дети, каждый  живущий  в  нашем  городе  считает  его  самым  красивым,  самым уютным и  старается  заботиться  о  нём.  Как  можно  заботиться  о  городе?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Не  сорить, сажать  цветы, убирать мусор.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Правильно.  Каждый  житель  должен поддерживать  чистоту,  сажать  деревья, цветы, делать  всё, чтобы город  становился красивее и  богаче</a:t>
            </a:r>
            <a:r>
              <a:rPr lang="en-US" sz="14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 вы , когда  подрастёте, будете  делать добрые  дела. Вы  своими  ответами показали, что  любите  и  знаете  свой  родной  город.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395536" y="351565"/>
            <a:ext cx="8352928" cy="6173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 автономное  дошкольное  образовательное  учреждение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 сад №22 города  Туймазы муниципального  района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Туймазинский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район 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Республики  Башкортостан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Конспект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организованной  образовательной  деятельности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Образовательная  область: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Познавательное развитие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Раздел: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ознакомление с социальным миром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Моя  родословная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Возрастная  группа: старшая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Выполнил: воспитатель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Шарафутдинова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З.Н.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Квалификационная  категория - первая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Педагогический  стаж 27лет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Дата  проведения: октябрь 2016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dirty="0" smtClean="0">
                <a:solidFill>
                  <a:srgbClr val="C00000"/>
                </a:solidFill>
              </a:rPr>
              <a:t>   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1) Дать детям, доступные детскому восприятию, сведения об истории зарождения города.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2)  Выяснить влияние значений ребенка о себе, своей семье. Знаний достопримечательностей на формирование нравственно – патриотических чувств дошкольника.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3)  Способствовать воспитанию патриотизма.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4) Выпуск альбома «Моя семья, моя малая родина».</a:t>
            </a: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6792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Цель проекта: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формирование патриотических чувств у дошкольников в процессе ознакомления с прошлым и настоящим родного города.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251520" y="456971"/>
            <a:ext cx="8496944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Программное  содержание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Образовательные  задачи: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обогатить  представления  детей  о семье, как  о  людях, которые  живут  вместе, любят  друг друга,   заботятся  друг  о  друге;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формировать  представления  о  родственных  отношениях, умение   рассказывать  о  генеалогическом  древе  семьи,  способствовать  осознанию  детьми  себя как  частицы, причастной  к  истории  и  жизни  семьи;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уточнить  наиболее  значимую  информацию  о  родных  ребёнка, необходимую  для   взаимоотношений: каждый  член семьи - личность, но  всех  объединяют  общие  дела, радости, семейные  традиции.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Развивающие  задачи: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развивать внимание, диалогическую, связную речь.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Воспитывающие  задачи: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 чувство  уважения к  старшим членам  семьи, желание  помогать  тем, кто  в этом  нуждается, и  заботиться  о  них, развивать  чувство  гордости за свою  семью.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Интеграция  областей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Социально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коммуникативное развитие, речевое развитие.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Методы  и  приёмы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Наглядный, словесный ,игровой,  объяснение, пальчиковая  гимнастика, художественное  слово, вопросы, рассказ, индивидуальная  работа, показ, похвала.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Оборудование  и  материалы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Макеты  семейного  древа  детей, семейные  фотографии  детей,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потешка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Моя    семья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стихотворение Яна  Кима: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Папа  с  мамой - моя родня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Словарная  работа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Семейное древо, семья, родня, родственники, лад,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потешка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323528" y="258901"/>
            <a:ext cx="8424936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Ход  беседы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Пальчиковая  гимнастика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Семья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Читаю детям 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потешку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во  время  чтения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потешки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дети  поочерёдно  разгибают  пальцы из  кулака.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дедушка,                      Вот  мамочка,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 бабушка,                     Вот  деточка  моя.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 папочка,                      Вот  и  вся  семья.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Как  одним  словом  можно  назвать  всех, кого  мы  перечислили?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Родные.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Правильно.    Ещё    можно  назвать  членов  семьи словами : родственники,  родители.  Послушайте, как  про  своих  родных  рассказывает  в  стихотворении  Яна  Кима  маленькая  девочка.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Мама  с  папой -  моя  родня,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Нет  роднее  родни  у  меня.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 сестрёнка -  родня, и  братишка,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 щенок  лопоухий  Тишка.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Правильно  ли  девочка  назвала  членов  своей  семьи?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Да, правильно, ещё  добавила  в  родню щенка 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Дети, положите  перед  собой  на  стол  фотографию  вашей  семьи, внимательно  всмотритесь  в лица  членов  вашей  семьи. Дети  очень  похожи  на родителей  или   бывают  похожими  либо  на  маму, либо  на  папу.  Могут  быть  похожи  глаза,  форма  носа,  цвет  волос,  но каждый  чем- то  отличается  друг от  друга-  и внешне, и  характером  и  тем,  чем любит  заниматься.   Кто  хочет  рассказать  про  свою  семью?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Валерия: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Это  моя  семья: папа , мама, я  и  сестрёнка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Ульяна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Мы  недавно  переехали  в  новый  дом.  Мама  пока  не  работает,  она  ухаживает  сестрёнку, ведь  ей  ещё  нет  и  годика.  Папа  работает  на  железной  дороге. Я  похожа  на  папу. Я  люблю  мою  семью.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>
            <a:spLocks noChangeArrowheads="1"/>
          </p:cNvSpPr>
          <p:nvPr/>
        </p:nvSpPr>
        <p:spPr bwMode="auto">
          <a:xfrm>
            <a:off x="323528" y="305188"/>
            <a:ext cx="8496944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Элина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Это  моя  семья.  Папа, мама, брат  Рома  и  я.  Мы  летом  отдыхали  на  море  и там  сфотографировались,  мы  видели  настоящих  дельфинов.   Мой  брат  учится  в  школе  только на  пятёрки. Недавно родители  сделали  в  квартире  ремонт  и  у  нас  стало  очень  красиво.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Лиля: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 Это  моя  семья.  Папа, мама, сестра Даша, брат  Рустам.  Летом мы  ездили в деревню, к  бабушке  и  я  каталась на  лошади,   очень люблю  лошадей ,мы там  сфотографировались. Мы  с  братом  и  сестрой  очень  похожие.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Молодцы, вы  хорошо  рассказали  про  свою  семью. Мы  услышали  рассказы о  ваших  родственниках. Они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ваша  семья, каждый  из  вас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 человек, который  достоин  любви, заботы  и  уважения.   А  вы  заметили, что  дети,  когда  рассказывали  о  своей  семье, улыбались? Кто  догадался,  почему  дети  улыбались?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Потому  что  они  любят  всех  в своей  семье.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                                                                                                                                                             -  Конечно  же,  когда  мама  и  папа  рядом, всегда хорошее  настроение, радость, счастье, приятно  вспоминать  тот  день, когда все  вместе  фотографировались.  С  родителями  всегда  тепло, даже  мы, взрослые, отогреваемся  душой возле  своих стареньких  родителей. И  каждое  свободное  время  спешим  к   ним.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 кто  в  вашей  семье  заботится  о детях?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Бабушки, дедушки  и  родители.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А как  заботятся?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Покупают  нам  одежду,  игрушки, кормят, играют  с  нами, лечат, когда  мы  болеем.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А  вы заботитесь  о  взрослых  в  своей семье?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323528" y="151179"/>
            <a:ext cx="864096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Да,  заботимся.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Что  помогаете  делать?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Илана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Помогаю  мыть  посуду.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Амир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Я  помогаю  маме  пылесосить.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Злата: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Я  вытираю  пыль дома.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Алмаз: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Я  приношу  дедушке  тапочки.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Как  хорошо, что у  вас  у  всех  есть  семья.  Вы-  счастливые  дети  на  свете, потому  что  в  ваших   семьях  любят  друг  друга и  весело  живут  вместе.  Семьи  бывают  большие  и  маленькие. Главное, чтобы  в  семье  были  всегда  мир, дружба, уважение, любовь   друг  к  другу.  Семью  почитали  с  древних  времён, говорили  :  семья  крепкая, как  кулак.  Наш  башкирский  народ  сложил  очень  много  пословиц  о  семье.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Читаю  детям  несколько  пословиц  и  прошу  их  запомнить.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 В  дружной  семье  и  в холод тепло.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  своём  доме  и  стены  помогают.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 Где  дети, там  нет  сплетни.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У  кого  детки, у  того  и  ягодки.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Добро  по миру  не  рекой  течёт,  а   семьёй   живёт.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Везде  хорошо, но  дома  лучше.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Какие  родители, такие  и  дети.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Объясняю  смысл  пословиц.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Дети,  положите  перед  собой макеты  семейного  древа,  которые  вы  составили  с  родителями.  Семья  похожа  на  большое  дерево:  как  дерево  она  мощная, сильная, семья, как  и  дерево,  растёт-  появляются  новые  веточки и листочки- дети,  которые  тянутся  к  солнышку, любят  тепло  и  ласку.  Как  вы  думаете,  кто  корни  семейного  древа?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323528" y="230856"/>
            <a:ext cx="8568952" cy="6627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Бабушки  и  дедушки.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Да, это  старшие  члены  семьи,  они  дают  начало  семье.  Это  самые мудрые люди,  крепкая  основа.  А  ствол  кто?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 Наши  родители.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Верно,   ваши  папы  и  мамы  -  молодые  люди, работают ,трудятся,  заботятся  о   старших  и  младших  членах  семьи. Расскажите  о  листочках  и  веточках.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Ветки  и листья  это мы -  дети.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Правильно, дерево  разрастается,-  появляются  ваши  сёстры  и  братья, а  чтобы дерево  прочно  стояло  на  корнях,  нужно  о  них  заботиться,  любить  и ухаживать за  старшими  членами семьи.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Дети, все  члены семьи  связаны  родственными  отношениями,  то  есть  являются  близкими  родственниками,  есть  ещё  дальние  родственники.  Кто  же  к  ним  относится?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Дяди,  тёти.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-Правильно,   ещё  двоюродные  братья  и  сёстры, прабабушки и  прадедушки.  Предлагаю  вам  поиграть.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Игра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Встаньте  все,  кто ...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Встаньте: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у  кого  есть  старший  брат;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у кого    есть  младшая  сестра;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у кого    бабушка  и  дедушка  живут  здесь  в  городе  Туймазы.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 конце  беседы  хвалю  детей  за  активность.  Макеты  семейного древа  и семейные  фотографии  детей складываются   в альбом.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Дети должны знать и называть свой город, предприятия родного города; символику города, его достопримечательности. 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	У детей должно быть сформулировано чувство гордости за свой город и желание сохранить его чистым и красивым.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27584" y="2204864"/>
            <a:ext cx="7859216" cy="389113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Составить каждой семье родословное древо семьи.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Участие в оформлении семейного альбома «Моя семья, моя малая родина». 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Консультации для родителей «Воспитание любви к малой родине».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1 этап – подготовительный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	Ознакомление родителей с предстоящим проектом, консультация «Воспитание любви к малой родине». Подбор художественной литературы.</a:t>
            </a:r>
            <a:endParaRPr lang="en-US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2 этап – исследовательский </a:t>
            </a:r>
          </a:p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	Реализация плана. Развитие и поддержание интереса детей к познанию истории родного города .</a:t>
            </a:r>
          </a:p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3 этап – заключительный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		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Результатом нашего проекта является совместная деятельность с детьми: создание альбома «Моя семья, моя малая родина»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 работы осуществляется в три этапа: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1700808"/>
            <a:ext cx="8147248" cy="439519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2041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этап – исследовательский</a:t>
            </a:r>
            <a:b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 реализации проекта «Моя семья, </a:t>
            </a:r>
            <a:b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моя малая родина»</a:t>
            </a:r>
            <a:endParaRPr lang="ru-RU" sz="3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5" y="1268761"/>
          <a:ext cx="8352925" cy="5040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0585"/>
                <a:gridCol w="2289854"/>
                <a:gridCol w="1224136"/>
                <a:gridCol w="1656184"/>
                <a:gridCol w="1512166"/>
              </a:tblGrid>
              <a:tr h="756084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Форма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работы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Задачи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Срок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Время в режиме дня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Место, способ проведения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4414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Беседа</a:t>
                      </a:r>
                      <a:r>
                        <a:rPr lang="ru-RU" sz="160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«Что такое семья, семейное древо».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Формировать представление о семье, развивать гордость за свою семью.</a:t>
                      </a:r>
                      <a:r>
                        <a:rPr lang="ru-RU" sz="160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60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2 половина дня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группе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9212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Чтение башкирских пословиц</a:t>
                      </a:r>
                      <a:r>
                        <a:rPr lang="ru-RU" sz="160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 семье 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Знакомить</a:t>
                      </a:r>
                      <a:r>
                        <a:rPr lang="ru-RU" sz="160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 башкирским устным народным творчеством.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60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2 половина дня</a:t>
                      </a:r>
                      <a:endParaRPr lang="ru-RU" sz="1600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группе,</a:t>
                      </a:r>
                      <a:r>
                        <a:rPr lang="ru-RU" sz="160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во время прогулки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8482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Рассматривание семейных фотографий, книг и иллюстраций на тему «Семья».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Обогатить</a:t>
                      </a:r>
                      <a:r>
                        <a:rPr lang="ru-RU" sz="160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представления о семье.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60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2 половина дня</a:t>
                      </a:r>
                      <a:endParaRPr lang="ru-RU" sz="1600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160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группе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20">
      <a:dk1>
        <a:srgbClr val="B8CFFF"/>
      </a:dk1>
      <a:lt1>
        <a:sysClr val="window" lastClr="FFFFFF"/>
      </a:lt1>
      <a:dk2>
        <a:srgbClr val="FFE4F2"/>
      </a:dk2>
      <a:lt2>
        <a:srgbClr val="FFE4F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1656</TotalTime>
  <Words>5117</Words>
  <Application>Microsoft Office PowerPoint</Application>
  <PresentationFormat>Экран (4:3)</PresentationFormat>
  <Paragraphs>687</Paragraphs>
  <Slides>54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55" baseType="lpstr">
      <vt:lpstr>Бумажная</vt:lpstr>
      <vt:lpstr>                    Муниципальное автономное дошкольное образовательное учреждение детский № 22 г. Туймазы муниципального района Туймазинский район Республики Башкортостан  Педагогический проект «Моя семья, моя малая Родина»</vt:lpstr>
      <vt:lpstr>«Родина» З. Александровой  </vt:lpstr>
      <vt:lpstr>Актуальность</vt:lpstr>
      <vt:lpstr>Слайд 4</vt:lpstr>
      <vt:lpstr> Цель проекта: формирование патриотических чувств у дошкольников в процессе ознакомления с прошлым и настоящим родного города.</vt:lpstr>
      <vt:lpstr>Ожидаемые результаты</vt:lpstr>
      <vt:lpstr>Работа с родителями</vt:lpstr>
      <vt:lpstr>Проект работы осуществляется в три этапа:</vt:lpstr>
      <vt:lpstr>2 этап – исследовательский План реализации проекта «Моя семья,  моя малая родина»</vt:lpstr>
      <vt:lpstr>Слайд 10</vt:lpstr>
      <vt:lpstr>Слайд 11</vt:lpstr>
      <vt:lpstr>Слайд 12</vt:lpstr>
      <vt:lpstr>Знакомство с символикой города Туймазы и Туймазинского района</vt:lpstr>
      <vt:lpstr>Чтение стихотворений поэтов, пишущих о городе Туймазы</vt:lpstr>
      <vt:lpstr>Рисование «Вот эта улица,  вот этот дом».</vt:lpstr>
      <vt:lpstr>Слайд 16</vt:lpstr>
      <vt:lpstr>Слайд 17</vt:lpstr>
      <vt:lpstr>Конструирование «Город мой,  любимейший на свете»</vt:lpstr>
      <vt:lpstr>Слайд 19</vt:lpstr>
      <vt:lpstr>Слайд 20</vt:lpstr>
      <vt:lpstr>Слайд 21</vt:lpstr>
      <vt:lpstr>    Экскурсия по улице Луначарского </vt:lpstr>
      <vt:lpstr>Дидактическая игра  «Собери из частей»</vt:lpstr>
      <vt:lpstr>Слайд 24</vt:lpstr>
      <vt:lpstr>Экскурсия в городскую библиотеку. </vt:lpstr>
      <vt:lpstr>Слайд 26</vt:lpstr>
      <vt:lpstr> 3 этап – заключительный   Альбом «Мое любимое место в городе»  (семейное древо и фото). </vt:lpstr>
      <vt:lpstr>Слайд 28</vt:lpstr>
      <vt:lpstr>Приложение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детский № 22 г. Туймазы муниципального района Туймазинский район Республики Башкортостан  Педагогический проект «Мой город Туймазы»</dc:title>
  <dc:creator>1</dc:creator>
  <cp:lastModifiedBy>1</cp:lastModifiedBy>
  <cp:revision>43</cp:revision>
  <dcterms:created xsi:type="dcterms:W3CDTF">2016-10-11T12:50:43Z</dcterms:created>
  <dcterms:modified xsi:type="dcterms:W3CDTF">2018-12-24T15:48:57Z</dcterms:modified>
</cp:coreProperties>
</file>