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262" r:id="rId5"/>
    <p:sldId id="260" r:id="rId6"/>
    <p:sldId id="266" r:id="rId7"/>
    <p:sldId id="307" r:id="rId8"/>
    <p:sldId id="273" r:id="rId9"/>
    <p:sldId id="272" r:id="rId10"/>
    <p:sldId id="263" r:id="rId11"/>
    <p:sldId id="264" r:id="rId12"/>
    <p:sldId id="308" r:id="rId13"/>
    <p:sldId id="311" r:id="rId14"/>
    <p:sldId id="31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3837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0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1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48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96392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9220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52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9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06141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6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75F132A-55A6-414E-91FC-0A8F100678F1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FCDAF1B-5C82-49A7-84F8-931CD2CE58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3640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3" y="1843314"/>
            <a:ext cx="10318418" cy="3650062"/>
          </a:xfrm>
        </p:spPr>
        <p:txBody>
          <a:bodyPr/>
          <a:lstStyle/>
          <a:p>
            <a:r>
              <a:rPr lang="ru-RU" dirty="0" smtClean="0"/>
              <a:t> портфолио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1199" y="5609082"/>
            <a:ext cx="11364686" cy="742279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Учителя-логопеда, </a:t>
            </a:r>
          </a:p>
          <a:p>
            <a:r>
              <a:rPr lang="ru-RU" sz="11200" dirty="0" smtClean="0"/>
              <a:t>Небыта </a:t>
            </a:r>
            <a:r>
              <a:rPr lang="ru-RU" sz="11200" dirty="0" err="1" smtClean="0"/>
              <a:t>натальи</a:t>
            </a:r>
            <a:r>
              <a:rPr lang="ru-RU" sz="11200" dirty="0" smtClean="0"/>
              <a:t> </a:t>
            </a:r>
            <a:r>
              <a:rPr lang="ru-RU" sz="11200" dirty="0" err="1" smtClean="0"/>
              <a:t>рифкатовны</a:t>
            </a:r>
            <a:endParaRPr lang="ru-RU" sz="11200" dirty="0" smtClean="0"/>
          </a:p>
          <a:p>
            <a:endParaRPr lang="ru-RU" sz="11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435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387737" y="0"/>
            <a:ext cx="3265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23280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4" t="20208" r="30397" b="19664"/>
          <a:stretch/>
        </p:blipFill>
        <p:spPr>
          <a:xfrm>
            <a:off x="884034" y="0"/>
            <a:ext cx="4840939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5" t="19664" r="29704" b="20208"/>
          <a:stretch/>
        </p:blipFill>
        <p:spPr>
          <a:xfrm>
            <a:off x="6905169" y="0"/>
            <a:ext cx="4903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058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1776" y="0"/>
            <a:ext cx="27432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38092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8" t="20211" r="30217" b="20209"/>
          <a:stretch/>
        </p:blipFill>
        <p:spPr>
          <a:xfrm>
            <a:off x="6944352" y="0"/>
            <a:ext cx="4896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7" t="20208" r="30472" b="19936"/>
          <a:stretch/>
        </p:blipFill>
        <p:spPr>
          <a:xfrm>
            <a:off x="1200296" y="0"/>
            <a:ext cx="4769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41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5" t="19936" r="29960" b="19936"/>
          <a:stretch/>
        </p:blipFill>
        <p:spPr>
          <a:xfrm>
            <a:off x="1071391" y="0"/>
            <a:ext cx="487197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19664" r="29704" b="20208"/>
          <a:stretch/>
        </p:blipFill>
        <p:spPr>
          <a:xfrm>
            <a:off x="6417588" y="0"/>
            <a:ext cx="49340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62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54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33425"/>
            <a:ext cx="76200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41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0047" y="0"/>
            <a:ext cx="500081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Мой профессиональный выбор</a:t>
            </a:r>
            <a:endParaRPr lang="ru-RU" sz="2800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 </a:t>
            </a:r>
            <a:endParaRPr lang="ru-RU" sz="2800" dirty="0">
              <a:solidFill>
                <a:srgbClr val="C00000"/>
              </a:solidFill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Не тот учитель, кто получает воспитание и образование учителя, а тот, у кого есть внутренняя уверенность в том, что он есть, должен быть и не может быть иным.</a:t>
            </a:r>
            <a:endParaRPr lang="ru-RU" sz="2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Эта уверенность встречается редко и может быть доказана только жертвами, которые человек приносит своему призванию.</a:t>
            </a:r>
            <a:endParaRPr lang="ru-RU" sz="2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Л. Толстой</a:t>
            </a:r>
            <a:endParaRPr lang="ru-RU" sz="2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1486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21025" r="30216" b="20752"/>
          <a:stretch/>
        </p:blipFill>
        <p:spPr>
          <a:xfrm>
            <a:off x="6741779" y="0"/>
            <a:ext cx="48711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78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0171" y="246743"/>
            <a:ext cx="10319657" cy="2278742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9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ЭКСПЕРТНАЯ ДЕЯТЕЛЬНОСТЬ</a:t>
            </a:r>
            <a:endParaRPr lang="ru-RU" sz="5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 rot="10800000">
            <a:off x="5660570" y="2743199"/>
            <a:ext cx="1132116" cy="972457"/>
          </a:xfrm>
          <a:prstGeom prst="upArrow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9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929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21024" r="30216" b="20208"/>
          <a:stretch/>
        </p:blipFill>
        <p:spPr>
          <a:xfrm>
            <a:off x="1005840" y="1"/>
            <a:ext cx="492125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7" t="20208" r="30841" b="19936"/>
          <a:stretch/>
        </p:blipFill>
        <p:spPr>
          <a:xfrm>
            <a:off x="6791205" y="0"/>
            <a:ext cx="476942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56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58521" y="0"/>
            <a:ext cx="287383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1486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20208" r="30472" b="20208"/>
          <a:stretch/>
        </p:blipFill>
        <p:spPr>
          <a:xfrm>
            <a:off x="7027996" y="0"/>
            <a:ext cx="4728575" cy="68579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20208" r="30216" b="21296"/>
          <a:stretch/>
        </p:blipFill>
        <p:spPr>
          <a:xfrm>
            <a:off x="1050946" y="0"/>
            <a:ext cx="48484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340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81486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3" t="19936" r="30472" b="20480"/>
          <a:stretch/>
        </p:blipFill>
        <p:spPr>
          <a:xfrm>
            <a:off x="1021666" y="0"/>
            <a:ext cx="4757246" cy="6854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20112" r="30727" b="20480"/>
          <a:stretch/>
        </p:blipFill>
        <p:spPr>
          <a:xfrm>
            <a:off x="6819489" y="0"/>
            <a:ext cx="4805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5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6629" y="145143"/>
            <a:ext cx="10450286" cy="1814286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9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УЧАСТИЕ В КОНКУРСАХ И ОЛИМПИАДАХ</a:t>
            </a:r>
            <a:endParaRPr lang="ru-RU" sz="40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048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3635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7" t="20208" r="30517" b="20208"/>
          <a:stretch/>
        </p:blipFill>
        <p:spPr>
          <a:xfrm>
            <a:off x="1094775" y="3608"/>
            <a:ext cx="4757385" cy="6854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4" t="19936" r="30216" b="21297"/>
          <a:stretch/>
        </p:blipFill>
        <p:spPr>
          <a:xfrm>
            <a:off x="6940975" y="0"/>
            <a:ext cx="4794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253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3635" y="0"/>
            <a:ext cx="435428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19936" r="30216" b="21025"/>
          <a:stretch/>
        </p:blipFill>
        <p:spPr>
          <a:xfrm>
            <a:off x="991212" y="39754"/>
            <a:ext cx="4933013" cy="68182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3" t="20208" r="30472" b="20752"/>
          <a:stretch/>
        </p:blipFill>
        <p:spPr>
          <a:xfrm>
            <a:off x="6861371" y="-1"/>
            <a:ext cx="480376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18364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374</TotalTime>
  <Words>17</Words>
  <Application>Microsoft Office PowerPoint</Application>
  <PresentationFormat>Широкоэкранный</PresentationFormat>
  <Paragraphs>10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Corbel</vt:lpstr>
      <vt:lpstr>Gill Sans MT</vt:lpstr>
      <vt:lpstr>Impact</vt:lpstr>
      <vt:lpstr>Badge</vt:lpstr>
      <vt:lpstr> портфолио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портфолио</dc:title>
  <dc:creator>Пользователь Windows</dc:creator>
  <cp:lastModifiedBy>Пользователь Windows</cp:lastModifiedBy>
  <cp:revision>38</cp:revision>
  <dcterms:created xsi:type="dcterms:W3CDTF">2018-11-11T14:48:22Z</dcterms:created>
  <dcterms:modified xsi:type="dcterms:W3CDTF">2018-12-24T03:25:32Z</dcterms:modified>
</cp:coreProperties>
</file>