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6" r:id="rId9"/>
    <p:sldId id="267" r:id="rId10"/>
    <p:sldId id="26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84" y="-3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D1B9223-9B21-40A7-AF7B-49B92073344E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B8FF992D-7AFF-4205-A08C-E90BBF8A9533}">
      <dgm:prSet/>
      <dgm:spPr/>
      <dgm:t>
        <a:bodyPr/>
        <a:lstStyle/>
        <a:p>
          <a:pPr rtl="0"/>
          <a:r>
            <a:rPr lang="ru-RU" dirty="0" smtClean="0"/>
            <a:t>активизация необходимых и торможение ненужных в данный момент психических и физиологических процессов;</a:t>
          </a:r>
          <a:endParaRPr lang="ru-RU" dirty="0"/>
        </a:p>
      </dgm:t>
    </dgm:pt>
    <dgm:pt modelId="{82A6F32C-8A4A-4C97-A419-D5C652BA4A35}" type="parTrans" cxnId="{055EC445-79E3-4533-8510-D3DCF5789FA9}">
      <dgm:prSet/>
      <dgm:spPr/>
      <dgm:t>
        <a:bodyPr/>
        <a:lstStyle/>
        <a:p>
          <a:endParaRPr lang="ru-RU"/>
        </a:p>
      </dgm:t>
    </dgm:pt>
    <dgm:pt modelId="{1677D513-E118-4576-9F7B-BED93D3BF12A}" type="sibTrans" cxnId="{055EC445-79E3-4533-8510-D3DCF5789FA9}">
      <dgm:prSet/>
      <dgm:spPr/>
      <dgm:t>
        <a:bodyPr/>
        <a:lstStyle/>
        <a:p>
          <a:endParaRPr lang="ru-RU"/>
        </a:p>
      </dgm:t>
    </dgm:pt>
    <dgm:pt modelId="{FF2AEE73-A8DF-44D1-8BCD-991416DA4385}">
      <dgm:prSet/>
      <dgm:spPr/>
      <dgm:t>
        <a:bodyPr/>
        <a:lstStyle/>
        <a:p>
          <a:pPr rtl="0"/>
          <a:r>
            <a:rPr lang="ru-RU" dirty="0" smtClean="0"/>
            <a:t>целенаправленный организованный отбор поступающей информации (основная селективная функция внимания);</a:t>
          </a:r>
          <a:endParaRPr lang="ru-RU" dirty="0"/>
        </a:p>
      </dgm:t>
    </dgm:pt>
    <dgm:pt modelId="{E3F3EDA2-B796-45EE-85C1-05F14400377D}" type="parTrans" cxnId="{4ADCD92E-9535-4A7C-9697-86D4F8678FA3}">
      <dgm:prSet/>
      <dgm:spPr/>
      <dgm:t>
        <a:bodyPr/>
        <a:lstStyle/>
        <a:p>
          <a:endParaRPr lang="ru-RU"/>
        </a:p>
      </dgm:t>
    </dgm:pt>
    <dgm:pt modelId="{7F9F656D-9395-4F04-A7FC-53767367C771}" type="sibTrans" cxnId="{4ADCD92E-9535-4A7C-9697-86D4F8678FA3}">
      <dgm:prSet/>
      <dgm:spPr/>
      <dgm:t>
        <a:bodyPr/>
        <a:lstStyle/>
        <a:p>
          <a:endParaRPr lang="ru-RU"/>
        </a:p>
      </dgm:t>
    </dgm:pt>
    <dgm:pt modelId="{84B818A1-2AD6-40CA-A755-8FDFA0FCA258}">
      <dgm:prSet/>
      <dgm:spPr/>
      <dgm:t>
        <a:bodyPr/>
        <a:lstStyle/>
        <a:p>
          <a:pPr rtl="0"/>
          <a:r>
            <a:rPr lang="ru-RU" dirty="0" smtClean="0"/>
            <a:t>удержание, сохранение образов определенного предметного содержания до тех пор, пока не будет достигнута цель;</a:t>
          </a:r>
          <a:endParaRPr lang="ru-RU" dirty="0"/>
        </a:p>
      </dgm:t>
    </dgm:pt>
    <dgm:pt modelId="{BA85FAC3-885F-4395-8AE9-3DBFE8E68F5D}" type="parTrans" cxnId="{F4E71625-892F-4BB3-B993-E1E44C846295}">
      <dgm:prSet/>
      <dgm:spPr/>
      <dgm:t>
        <a:bodyPr/>
        <a:lstStyle/>
        <a:p>
          <a:endParaRPr lang="ru-RU"/>
        </a:p>
      </dgm:t>
    </dgm:pt>
    <dgm:pt modelId="{16628320-E78A-45BE-A2B9-FF223F2EC02C}" type="sibTrans" cxnId="{F4E71625-892F-4BB3-B993-E1E44C846295}">
      <dgm:prSet/>
      <dgm:spPr/>
      <dgm:t>
        <a:bodyPr/>
        <a:lstStyle/>
        <a:p>
          <a:endParaRPr lang="ru-RU"/>
        </a:p>
      </dgm:t>
    </dgm:pt>
    <dgm:pt modelId="{09623972-A1F9-471F-ABC5-915515122592}">
      <dgm:prSet/>
      <dgm:spPr/>
      <dgm:t>
        <a:bodyPr/>
        <a:lstStyle/>
        <a:p>
          <a:pPr rtl="0"/>
          <a:r>
            <a:rPr lang="ru-RU" dirty="0" smtClean="0"/>
            <a:t>обеспечение длительной сосредоточенности, активности на одном и том же объекте;</a:t>
          </a:r>
          <a:endParaRPr lang="ru-RU" dirty="0"/>
        </a:p>
      </dgm:t>
    </dgm:pt>
    <dgm:pt modelId="{E6335BA7-2BE6-462A-9CA5-F7A829EE48CC}" type="parTrans" cxnId="{8939E75A-1233-4336-8FDD-515F325CBCCC}">
      <dgm:prSet/>
      <dgm:spPr/>
      <dgm:t>
        <a:bodyPr/>
        <a:lstStyle/>
        <a:p>
          <a:endParaRPr lang="ru-RU"/>
        </a:p>
      </dgm:t>
    </dgm:pt>
    <dgm:pt modelId="{CA75F098-EEEA-4BE0-82E5-6D02359A93D2}" type="sibTrans" cxnId="{8939E75A-1233-4336-8FDD-515F325CBCCC}">
      <dgm:prSet/>
      <dgm:spPr/>
      <dgm:t>
        <a:bodyPr/>
        <a:lstStyle/>
        <a:p>
          <a:endParaRPr lang="ru-RU"/>
        </a:p>
      </dgm:t>
    </dgm:pt>
    <dgm:pt modelId="{0E00F9EC-4665-42B2-B420-354706E6FE1F}">
      <dgm:prSet/>
      <dgm:spPr/>
      <dgm:t>
        <a:bodyPr/>
        <a:lstStyle/>
        <a:p>
          <a:pPr rtl="0"/>
          <a:r>
            <a:rPr lang="ru-RU" dirty="0" smtClean="0"/>
            <a:t>регуляция и контроль протекания деятельности.</a:t>
          </a:r>
          <a:endParaRPr lang="ru-RU" dirty="0"/>
        </a:p>
      </dgm:t>
    </dgm:pt>
    <dgm:pt modelId="{FD3FA577-68D9-4064-9240-532E24B353DF}" type="parTrans" cxnId="{B4703CB6-1753-4576-9AF4-24850312A58D}">
      <dgm:prSet/>
      <dgm:spPr/>
      <dgm:t>
        <a:bodyPr/>
        <a:lstStyle/>
        <a:p>
          <a:endParaRPr lang="ru-RU"/>
        </a:p>
      </dgm:t>
    </dgm:pt>
    <dgm:pt modelId="{3EDAD48B-6B64-4635-A8C9-25CA30265E0C}" type="sibTrans" cxnId="{B4703CB6-1753-4576-9AF4-24850312A58D}">
      <dgm:prSet/>
      <dgm:spPr/>
      <dgm:t>
        <a:bodyPr/>
        <a:lstStyle/>
        <a:p>
          <a:endParaRPr lang="ru-RU"/>
        </a:p>
      </dgm:t>
    </dgm:pt>
    <dgm:pt modelId="{9C8D0638-CC80-4A6E-816D-44C7B1A5576A}" type="pres">
      <dgm:prSet presAssocID="{5D1B9223-9B21-40A7-AF7B-49B92073344E}" presName="linear" presStyleCnt="0">
        <dgm:presLayoutVars>
          <dgm:animLvl val="lvl"/>
          <dgm:resizeHandles val="exact"/>
        </dgm:presLayoutVars>
      </dgm:prSet>
      <dgm:spPr/>
    </dgm:pt>
    <dgm:pt modelId="{7FA488BB-DFF4-43B0-97F7-9CF348EF11BA}" type="pres">
      <dgm:prSet presAssocID="{B8FF992D-7AFF-4205-A08C-E90BBF8A9533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FD16364C-5B0A-4974-B36B-DEE0772F892E}" type="pres">
      <dgm:prSet presAssocID="{1677D513-E118-4576-9F7B-BED93D3BF12A}" presName="spacer" presStyleCnt="0"/>
      <dgm:spPr/>
    </dgm:pt>
    <dgm:pt modelId="{3A9FE8A1-6C1F-452C-867C-546C21B82BFB}" type="pres">
      <dgm:prSet presAssocID="{FF2AEE73-A8DF-44D1-8BCD-991416DA4385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55075B83-031C-421C-8909-73B599D3F743}" type="pres">
      <dgm:prSet presAssocID="{7F9F656D-9395-4F04-A7FC-53767367C771}" presName="spacer" presStyleCnt="0"/>
      <dgm:spPr/>
    </dgm:pt>
    <dgm:pt modelId="{34B6DB46-E84F-40D1-9A75-1CC286E91D70}" type="pres">
      <dgm:prSet presAssocID="{84B818A1-2AD6-40CA-A755-8FDFA0FCA258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702ADC73-1808-4321-8219-D3D03CE67C1F}" type="pres">
      <dgm:prSet presAssocID="{16628320-E78A-45BE-A2B9-FF223F2EC02C}" presName="spacer" presStyleCnt="0"/>
      <dgm:spPr/>
    </dgm:pt>
    <dgm:pt modelId="{3410291F-8767-4195-8433-92B255C196F2}" type="pres">
      <dgm:prSet presAssocID="{09623972-A1F9-471F-ABC5-915515122592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83EA1E27-3547-41E1-9694-45742E8253A2}" type="pres">
      <dgm:prSet presAssocID="{CA75F098-EEEA-4BE0-82E5-6D02359A93D2}" presName="spacer" presStyleCnt="0"/>
      <dgm:spPr/>
    </dgm:pt>
    <dgm:pt modelId="{32AC709D-326D-4421-A099-EE500CE030DC}" type="pres">
      <dgm:prSet presAssocID="{0E00F9EC-4665-42B2-B420-354706E6FE1F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BB8EA819-808B-4D87-BBDE-98FED3A99978}" type="presOf" srcId="{FF2AEE73-A8DF-44D1-8BCD-991416DA4385}" destId="{3A9FE8A1-6C1F-452C-867C-546C21B82BFB}" srcOrd="0" destOrd="0" presId="urn:microsoft.com/office/officeart/2005/8/layout/vList2"/>
    <dgm:cxn modelId="{A59C523F-78BD-4539-B407-7D8F82AC01C7}" type="presOf" srcId="{84B818A1-2AD6-40CA-A755-8FDFA0FCA258}" destId="{34B6DB46-E84F-40D1-9A75-1CC286E91D70}" srcOrd="0" destOrd="0" presId="urn:microsoft.com/office/officeart/2005/8/layout/vList2"/>
    <dgm:cxn modelId="{8939E75A-1233-4336-8FDD-515F325CBCCC}" srcId="{5D1B9223-9B21-40A7-AF7B-49B92073344E}" destId="{09623972-A1F9-471F-ABC5-915515122592}" srcOrd="3" destOrd="0" parTransId="{E6335BA7-2BE6-462A-9CA5-F7A829EE48CC}" sibTransId="{CA75F098-EEEA-4BE0-82E5-6D02359A93D2}"/>
    <dgm:cxn modelId="{055EC445-79E3-4533-8510-D3DCF5789FA9}" srcId="{5D1B9223-9B21-40A7-AF7B-49B92073344E}" destId="{B8FF992D-7AFF-4205-A08C-E90BBF8A9533}" srcOrd="0" destOrd="0" parTransId="{82A6F32C-8A4A-4C97-A419-D5C652BA4A35}" sibTransId="{1677D513-E118-4576-9F7B-BED93D3BF12A}"/>
    <dgm:cxn modelId="{2C972696-0006-4F5F-93C3-733D2AD5BDD5}" type="presOf" srcId="{09623972-A1F9-471F-ABC5-915515122592}" destId="{3410291F-8767-4195-8433-92B255C196F2}" srcOrd="0" destOrd="0" presId="urn:microsoft.com/office/officeart/2005/8/layout/vList2"/>
    <dgm:cxn modelId="{4ADCD92E-9535-4A7C-9697-86D4F8678FA3}" srcId="{5D1B9223-9B21-40A7-AF7B-49B92073344E}" destId="{FF2AEE73-A8DF-44D1-8BCD-991416DA4385}" srcOrd="1" destOrd="0" parTransId="{E3F3EDA2-B796-45EE-85C1-05F14400377D}" sibTransId="{7F9F656D-9395-4F04-A7FC-53767367C771}"/>
    <dgm:cxn modelId="{F4E71625-892F-4BB3-B993-E1E44C846295}" srcId="{5D1B9223-9B21-40A7-AF7B-49B92073344E}" destId="{84B818A1-2AD6-40CA-A755-8FDFA0FCA258}" srcOrd="2" destOrd="0" parTransId="{BA85FAC3-885F-4395-8AE9-3DBFE8E68F5D}" sibTransId="{16628320-E78A-45BE-A2B9-FF223F2EC02C}"/>
    <dgm:cxn modelId="{933C36A7-17D8-4A50-AF63-883C4C3E8791}" type="presOf" srcId="{5D1B9223-9B21-40A7-AF7B-49B92073344E}" destId="{9C8D0638-CC80-4A6E-816D-44C7B1A5576A}" srcOrd="0" destOrd="0" presId="urn:microsoft.com/office/officeart/2005/8/layout/vList2"/>
    <dgm:cxn modelId="{7171F7C0-95D6-4425-996D-259C10ECC717}" type="presOf" srcId="{0E00F9EC-4665-42B2-B420-354706E6FE1F}" destId="{32AC709D-326D-4421-A099-EE500CE030DC}" srcOrd="0" destOrd="0" presId="urn:microsoft.com/office/officeart/2005/8/layout/vList2"/>
    <dgm:cxn modelId="{B4703CB6-1753-4576-9AF4-24850312A58D}" srcId="{5D1B9223-9B21-40A7-AF7B-49B92073344E}" destId="{0E00F9EC-4665-42B2-B420-354706E6FE1F}" srcOrd="4" destOrd="0" parTransId="{FD3FA577-68D9-4064-9240-532E24B353DF}" sibTransId="{3EDAD48B-6B64-4635-A8C9-25CA30265E0C}"/>
    <dgm:cxn modelId="{6CD02BBC-8168-445B-B181-16D21488B827}" type="presOf" srcId="{B8FF992D-7AFF-4205-A08C-E90BBF8A9533}" destId="{7FA488BB-DFF4-43B0-97F7-9CF348EF11BA}" srcOrd="0" destOrd="0" presId="urn:microsoft.com/office/officeart/2005/8/layout/vList2"/>
    <dgm:cxn modelId="{2F52412E-431B-428A-B98A-19FA17AE0BB2}" type="presParOf" srcId="{9C8D0638-CC80-4A6E-816D-44C7B1A5576A}" destId="{7FA488BB-DFF4-43B0-97F7-9CF348EF11BA}" srcOrd="0" destOrd="0" presId="urn:microsoft.com/office/officeart/2005/8/layout/vList2"/>
    <dgm:cxn modelId="{A416F23F-499F-4B9D-B84B-60F531E70BD4}" type="presParOf" srcId="{9C8D0638-CC80-4A6E-816D-44C7B1A5576A}" destId="{FD16364C-5B0A-4974-B36B-DEE0772F892E}" srcOrd="1" destOrd="0" presId="urn:microsoft.com/office/officeart/2005/8/layout/vList2"/>
    <dgm:cxn modelId="{67CCAEAE-0CD7-4C8D-A911-D587D16788B6}" type="presParOf" srcId="{9C8D0638-CC80-4A6E-816D-44C7B1A5576A}" destId="{3A9FE8A1-6C1F-452C-867C-546C21B82BFB}" srcOrd="2" destOrd="0" presId="urn:microsoft.com/office/officeart/2005/8/layout/vList2"/>
    <dgm:cxn modelId="{56326BEB-0331-4951-A6A8-E8A924E5717E}" type="presParOf" srcId="{9C8D0638-CC80-4A6E-816D-44C7B1A5576A}" destId="{55075B83-031C-421C-8909-73B599D3F743}" srcOrd="3" destOrd="0" presId="urn:microsoft.com/office/officeart/2005/8/layout/vList2"/>
    <dgm:cxn modelId="{B84B01F5-2A6D-4F28-B80D-0963A7B4E3B6}" type="presParOf" srcId="{9C8D0638-CC80-4A6E-816D-44C7B1A5576A}" destId="{34B6DB46-E84F-40D1-9A75-1CC286E91D70}" srcOrd="4" destOrd="0" presId="urn:microsoft.com/office/officeart/2005/8/layout/vList2"/>
    <dgm:cxn modelId="{0885C400-D582-4616-B9CA-D515CC475DD4}" type="presParOf" srcId="{9C8D0638-CC80-4A6E-816D-44C7B1A5576A}" destId="{702ADC73-1808-4321-8219-D3D03CE67C1F}" srcOrd="5" destOrd="0" presId="urn:microsoft.com/office/officeart/2005/8/layout/vList2"/>
    <dgm:cxn modelId="{75500D3C-1851-4242-A2D9-846724AAD3E9}" type="presParOf" srcId="{9C8D0638-CC80-4A6E-816D-44C7B1A5576A}" destId="{3410291F-8767-4195-8433-92B255C196F2}" srcOrd="6" destOrd="0" presId="urn:microsoft.com/office/officeart/2005/8/layout/vList2"/>
    <dgm:cxn modelId="{2D12BA20-29AF-4B71-85D6-C0AC07D7B61B}" type="presParOf" srcId="{9C8D0638-CC80-4A6E-816D-44C7B1A5576A}" destId="{83EA1E27-3547-41E1-9694-45742E8253A2}" srcOrd="7" destOrd="0" presId="urn:microsoft.com/office/officeart/2005/8/layout/vList2"/>
    <dgm:cxn modelId="{4FADFFAE-B238-4E33-8C33-60EE8CA956F5}" type="presParOf" srcId="{9C8D0638-CC80-4A6E-816D-44C7B1A5576A}" destId="{32AC709D-326D-4421-A099-EE500CE030DC}" srcOrd="8" destOrd="0" presId="urn:microsoft.com/office/officeart/2005/8/layout/vList2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B8DC027-BFF1-41CF-8F16-BAF0020A47C1}" type="doc">
      <dgm:prSet loTypeId="urn:microsoft.com/office/officeart/2005/8/layout/hList7" loCatId="list" qsTypeId="urn:microsoft.com/office/officeart/2005/8/quickstyle/simple1" qsCatId="simple" csTypeId="urn:microsoft.com/office/officeart/2005/8/colors/accent1_2" csCatId="accent1" phldr="1"/>
      <dgm:spPr/>
    </dgm:pt>
    <dgm:pt modelId="{5BB29AFB-6C01-493C-938B-2E78023CECE3}">
      <dgm:prSet phldrT="[Текст]"/>
      <dgm:spPr/>
      <dgm:t>
        <a:bodyPr/>
        <a:lstStyle/>
        <a:p>
          <a:r>
            <a:rPr lang="ru-RU" dirty="0" smtClean="0"/>
            <a:t>Произвольное</a:t>
          </a:r>
          <a:endParaRPr lang="ru-RU" dirty="0"/>
        </a:p>
      </dgm:t>
    </dgm:pt>
    <dgm:pt modelId="{F3E5A434-7FE9-439E-9E81-ECD05107C6F8}" type="parTrans" cxnId="{647053E4-A87B-407D-9AAF-F3F1177B064B}">
      <dgm:prSet/>
      <dgm:spPr/>
    </dgm:pt>
    <dgm:pt modelId="{B5FF567B-3E3C-4C2F-927F-73BF395A2158}" type="sibTrans" cxnId="{647053E4-A87B-407D-9AAF-F3F1177B064B}">
      <dgm:prSet/>
      <dgm:spPr/>
    </dgm:pt>
    <dgm:pt modelId="{75110BC1-D8A4-4DF7-A418-5213C21AF229}">
      <dgm:prSet phldrT="[Текст]"/>
      <dgm:spPr/>
      <dgm:t>
        <a:bodyPr/>
        <a:lstStyle/>
        <a:p>
          <a:r>
            <a:rPr lang="ru-RU" dirty="0" err="1" smtClean="0"/>
            <a:t>Непролизвольное</a:t>
          </a:r>
          <a:endParaRPr lang="ru-RU" dirty="0"/>
        </a:p>
      </dgm:t>
    </dgm:pt>
    <dgm:pt modelId="{73199100-F25B-4BBA-B66D-B43668AB5BC3}" type="parTrans" cxnId="{ABD4CDDB-8214-415D-9BF3-6B7A846274DF}">
      <dgm:prSet/>
      <dgm:spPr/>
    </dgm:pt>
    <dgm:pt modelId="{DB0BDED0-1291-445D-A3AA-343339901D99}" type="sibTrans" cxnId="{ABD4CDDB-8214-415D-9BF3-6B7A846274DF}">
      <dgm:prSet/>
      <dgm:spPr/>
    </dgm:pt>
    <dgm:pt modelId="{F8613AF3-95E1-4856-A040-89A1DD686FEF}">
      <dgm:prSet phldrT="[Текст]"/>
      <dgm:spPr/>
      <dgm:t>
        <a:bodyPr/>
        <a:lstStyle/>
        <a:p>
          <a:r>
            <a:rPr lang="ru-RU" dirty="0" err="1" smtClean="0"/>
            <a:t>Послепроизвольное</a:t>
          </a:r>
          <a:endParaRPr lang="ru-RU" dirty="0"/>
        </a:p>
      </dgm:t>
    </dgm:pt>
    <dgm:pt modelId="{5ED1115D-1853-4892-838B-7DB58EBE4AE3}" type="parTrans" cxnId="{27A62F81-4F4C-4566-BE65-9B047EA583F3}">
      <dgm:prSet/>
      <dgm:spPr/>
    </dgm:pt>
    <dgm:pt modelId="{8ADD7518-5692-4ECF-B464-1060204505EB}" type="sibTrans" cxnId="{27A62F81-4F4C-4566-BE65-9B047EA583F3}">
      <dgm:prSet/>
      <dgm:spPr/>
    </dgm:pt>
    <dgm:pt modelId="{7A8603C9-0517-4F53-BBA4-0C7F88F07868}" type="pres">
      <dgm:prSet presAssocID="{EB8DC027-BFF1-41CF-8F16-BAF0020A47C1}" presName="Name0" presStyleCnt="0">
        <dgm:presLayoutVars>
          <dgm:dir/>
          <dgm:resizeHandles val="exact"/>
        </dgm:presLayoutVars>
      </dgm:prSet>
      <dgm:spPr/>
    </dgm:pt>
    <dgm:pt modelId="{A41646BB-1D8B-49AD-9DD9-FA09E2915423}" type="pres">
      <dgm:prSet presAssocID="{EB8DC027-BFF1-41CF-8F16-BAF0020A47C1}" presName="fgShape" presStyleLbl="fgShp" presStyleIdx="0" presStyleCnt="1"/>
      <dgm:spPr/>
    </dgm:pt>
    <dgm:pt modelId="{2429D761-0140-43C1-B0A7-8D60A779914E}" type="pres">
      <dgm:prSet presAssocID="{EB8DC027-BFF1-41CF-8F16-BAF0020A47C1}" presName="linComp" presStyleCnt="0"/>
      <dgm:spPr/>
    </dgm:pt>
    <dgm:pt modelId="{F84593BA-9BC6-4FDE-B26D-9ADC2FFF0227}" type="pres">
      <dgm:prSet presAssocID="{5BB29AFB-6C01-493C-938B-2E78023CECE3}" presName="compNode" presStyleCnt="0"/>
      <dgm:spPr/>
    </dgm:pt>
    <dgm:pt modelId="{03E67C40-C1B7-413C-955E-97F128466E88}" type="pres">
      <dgm:prSet presAssocID="{5BB29AFB-6C01-493C-938B-2E78023CECE3}" presName="bkgdShape" presStyleLbl="node1" presStyleIdx="0" presStyleCnt="3"/>
      <dgm:spPr/>
    </dgm:pt>
    <dgm:pt modelId="{420A4028-95FB-4D3E-9E51-BE20A4EEE7FE}" type="pres">
      <dgm:prSet presAssocID="{5BB29AFB-6C01-493C-938B-2E78023CECE3}" presName="nodeTx" presStyleLbl="node1" presStyleIdx="0" presStyleCnt="3">
        <dgm:presLayoutVars>
          <dgm:bulletEnabled val="1"/>
        </dgm:presLayoutVars>
      </dgm:prSet>
      <dgm:spPr/>
    </dgm:pt>
    <dgm:pt modelId="{80EF02E2-E5C2-49B1-9E5A-21C95B64274E}" type="pres">
      <dgm:prSet presAssocID="{5BB29AFB-6C01-493C-938B-2E78023CECE3}" presName="invisiNode" presStyleLbl="node1" presStyleIdx="0" presStyleCnt="3"/>
      <dgm:spPr/>
    </dgm:pt>
    <dgm:pt modelId="{7C5C277A-198B-4C2A-B7C0-A5F57A1B2D45}" type="pres">
      <dgm:prSet presAssocID="{5BB29AFB-6C01-493C-938B-2E78023CECE3}" presName="imagNode" presStyleLbl="fgImgPlace1" presStyleIdx="0" presStyleCnt="3" custLinFactX="90561" custLinFactNeighborX="100000" custLinFactNeighborY="1096"/>
      <dgm:spPr/>
    </dgm:pt>
    <dgm:pt modelId="{4FFE070E-C7BA-48ED-B2B0-C319486C0DD3}" type="pres">
      <dgm:prSet presAssocID="{B5FF567B-3E3C-4C2F-927F-73BF395A2158}" presName="sibTrans" presStyleLbl="sibTrans2D1" presStyleIdx="0" presStyleCnt="0"/>
      <dgm:spPr/>
    </dgm:pt>
    <dgm:pt modelId="{0F679C84-224F-4613-A1A4-0C694F78AF04}" type="pres">
      <dgm:prSet presAssocID="{75110BC1-D8A4-4DF7-A418-5213C21AF229}" presName="compNode" presStyleCnt="0"/>
      <dgm:spPr/>
    </dgm:pt>
    <dgm:pt modelId="{002732EC-B298-460D-BA3C-726C49B725D6}" type="pres">
      <dgm:prSet presAssocID="{75110BC1-D8A4-4DF7-A418-5213C21AF229}" presName="bkgdShape" presStyleLbl="node1" presStyleIdx="1" presStyleCnt="3"/>
      <dgm:spPr/>
    </dgm:pt>
    <dgm:pt modelId="{2172CE66-D294-45AF-A6BC-66311F7A4C08}" type="pres">
      <dgm:prSet presAssocID="{75110BC1-D8A4-4DF7-A418-5213C21AF229}" presName="nodeTx" presStyleLbl="node1" presStyleIdx="1" presStyleCnt="3">
        <dgm:presLayoutVars>
          <dgm:bulletEnabled val="1"/>
        </dgm:presLayoutVars>
      </dgm:prSet>
      <dgm:spPr/>
    </dgm:pt>
    <dgm:pt modelId="{16889701-03D7-4D7B-B10D-B1B6348B3DB0}" type="pres">
      <dgm:prSet presAssocID="{75110BC1-D8A4-4DF7-A418-5213C21AF229}" presName="invisiNode" presStyleLbl="node1" presStyleIdx="1" presStyleCnt="3"/>
      <dgm:spPr/>
    </dgm:pt>
    <dgm:pt modelId="{CC2D64D5-39A6-45BD-B5CE-0DE817B88114}" type="pres">
      <dgm:prSet presAssocID="{75110BC1-D8A4-4DF7-A418-5213C21AF229}" presName="imagNode" presStyleLbl="fgImgPlace1" presStyleIdx="1" presStyleCnt="3"/>
      <dgm:spPr/>
    </dgm:pt>
    <dgm:pt modelId="{18D20AF9-8280-4030-98BC-5438E1B39CD2}" type="pres">
      <dgm:prSet presAssocID="{DB0BDED0-1291-445D-A3AA-343339901D99}" presName="sibTrans" presStyleLbl="sibTrans2D1" presStyleIdx="0" presStyleCnt="0"/>
      <dgm:spPr/>
    </dgm:pt>
    <dgm:pt modelId="{D53805DD-48B5-44BB-BDDC-362DCEE01E0C}" type="pres">
      <dgm:prSet presAssocID="{F8613AF3-95E1-4856-A040-89A1DD686FEF}" presName="compNode" presStyleCnt="0"/>
      <dgm:spPr/>
    </dgm:pt>
    <dgm:pt modelId="{C462D496-C0D8-44F3-B440-52B18DEA245C}" type="pres">
      <dgm:prSet presAssocID="{F8613AF3-95E1-4856-A040-89A1DD686FEF}" presName="bkgdShape" presStyleLbl="node1" presStyleIdx="2" presStyleCnt="3"/>
      <dgm:spPr/>
    </dgm:pt>
    <dgm:pt modelId="{5C9650B8-BBC2-4D9D-8EB0-71B60A501B23}" type="pres">
      <dgm:prSet presAssocID="{F8613AF3-95E1-4856-A040-89A1DD686FEF}" presName="nodeTx" presStyleLbl="node1" presStyleIdx="2" presStyleCnt="3">
        <dgm:presLayoutVars>
          <dgm:bulletEnabled val="1"/>
        </dgm:presLayoutVars>
      </dgm:prSet>
      <dgm:spPr/>
    </dgm:pt>
    <dgm:pt modelId="{7D0E0E15-5682-43FB-BE7D-487F0BD729CD}" type="pres">
      <dgm:prSet presAssocID="{F8613AF3-95E1-4856-A040-89A1DD686FEF}" presName="invisiNode" presStyleLbl="node1" presStyleIdx="2" presStyleCnt="3"/>
      <dgm:spPr/>
    </dgm:pt>
    <dgm:pt modelId="{7551B6C8-32FF-4899-9470-5F778FD7131F}" type="pres">
      <dgm:prSet presAssocID="{F8613AF3-95E1-4856-A040-89A1DD686FEF}" presName="imagNode" presStyleLbl="fgImgPlace1" presStyleIdx="2" presStyleCnt="3" custLinFactX="-88308" custLinFactNeighborX="-100000" custLinFactNeighborY="1096"/>
      <dgm:spPr/>
    </dgm:pt>
  </dgm:ptLst>
  <dgm:cxnLst>
    <dgm:cxn modelId="{647053E4-A87B-407D-9AAF-F3F1177B064B}" srcId="{EB8DC027-BFF1-41CF-8F16-BAF0020A47C1}" destId="{5BB29AFB-6C01-493C-938B-2E78023CECE3}" srcOrd="0" destOrd="0" parTransId="{F3E5A434-7FE9-439E-9E81-ECD05107C6F8}" sibTransId="{B5FF567B-3E3C-4C2F-927F-73BF395A2158}"/>
    <dgm:cxn modelId="{ABD4CDDB-8214-415D-9BF3-6B7A846274DF}" srcId="{EB8DC027-BFF1-41CF-8F16-BAF0020A47C1}" destId="{75110BC1-D8A4-4DF7-A418-5213C21AF229}" srcOrd="1" destOrd="0" parTransId="{73199100-F25B-4BBA-B66D-B43668AB5BC3}" sibTransId="{DB0BDED0-1291-445D-A3AA-343339901D99}"/>
    <dgm:cxn modelId="{8382ED8A-B401-4485-8437-FDB22F83E60D}" type="presOf" srcId="{5BB29AFB-6C01-493C-938B-2E78023CECE3}" destId="{420A4028-95FB-4D3E-9E51-BE20A4EEE7FE}" srcOrd="1" destOrd="0" presId="urn:microsoft.com/office/officeart/2005/8/layout/hList7"/>
    <dgm:cxn modelId="{737F3292-1F60-4159-890F-BA4A2C7D6416}" type="presOf" srcId="{F8613AF3-95E1-4856-A040-89A1DD686FEF}" destId="{C462D496-C0D8-44F3-B440-52B18DEA245C}" srcOrd="0" destOrd="0" presId="urn:microsoft.com/office/officeart/2005/8/layout/hList7"/>
    <dgm:cxn modelId="{9045889B-1121-48AF-B061-A4FC835116BC}" type="presOf" srcId="{5BB29AFB-6C01-493C-938B-2E78023CECE3}" destId="{03E67C40-C1B7-413C-955E-97F128466E88}" srcOrd="0" destOrd="0" presId="urn:microsoft.com/office/officeart/2005/8/layout/hList7"/>
    <dgm:cxn modelId="{E5745329-604D-49F9-BF69-1B0CCAD7BE66}" type="presOf" srcId="{EB8DC027-BFF1-41CF-8F16-BAF0020A47C1}" destId="{7A8603C9-0517-4F53-BBA4-0C7F88F07868}" srcOrd="0" destOrd="0" presId="urn:microsoft.com/office/officeart/2005/8/layout/hList7"/>
    <dgm:cxn modelId="{4BD59C49-22A4-4162-99A7-EB90760C41EF}" type="presOf" srcId="{75110BC1-D8A4-4DF7-A418-5213C21AF229}" destId="{2172CE66-D294-45AF-A6BC-66311F7A4C08}" srcOrd="1" destOrd="0" presId="urn:microsoft.com/office/officeart/2005/8/layout/hList7"/>
    <dgm:cxn modelId="{27A62F81-4F4C-4566-BE65-9B047EA583F3}" srcId="{EB8DC027-BFF1-41CF-8F16-BAF0020A47C1}" destId="{F8613AF3-95E1-4856-A040-89A1DD686FEF}" srcOrd="2" destOrd="0" parTransId="{5ED1115D-1853-4892-838B-7DB58EBE4AE3}" sibTransId="{8ADD7518-5692-4ECF-B464-1060204505EB}"/>
    <dgm:cxn modelId="{C161F6C7-EC9E-4BA1-9EBA-FB70BFE5FE67}" type="presOf" srcId="{DB0BDED0-1291-445D-A3AA-343339901D99}" destId="{18D20AF9-8280-4030-98BC-5438E1B39CD2}" srcOrd="0" destOrd="0" presId="urn:microsoft.com/office/officeart/2005/8/layout/hList7"/>
    <dgm:cxn modelId="{21103178-5299-4EFC-BC9A-F717A31EC8FC}" type="presOf" srcId="{F8613AF3-95E1-4856-A040-89A1DD686FEF}" destId="{5C9650B8-BBC2-4D9D-8EB0-71B60A501B23}" srcOrd="1" destOrd="0" presId="urn:microsoft.com/office/officeart/2005/8/layout/hList7"/>
    <dgm:cxn modelId="{230362CD-467D-4C32-BA6D-0F2204B76071}" type="presOf" srcId="{B5FF567B-3E3C-4C2F-927F-73BF395A2158}" destId="{4FFE070E-C7BA-48ED-B2B0-C319486C0DD3}" srcOrd="0" destOrd="0" presId="urn:microsoft.com/office/officeart/2005/8/layout/hList7"/>
    <dgm:cxn modelId="{00C5D18E-4794-414A-8AFD-137EE4093078}" type="presOf" srcId="{75110BC1-D8A4-4DF7-A418-5213C21AF229}" destId="{002732EC-B298-460D-BA3C-726C49B725D6}" srcOrd="0" destOrd="0" presId="urn:microsoft.com/office/officeart/2005/8/layout/hList7"/>
    <dgm:cxn modelId="{6DEE4233-D4F7-4C79-AAC5-7B2A917E6766}" type="presParOf" srcId="{7A8603C9-0517-4F53-BBA4-0C7F88F07868}" destId="{A41646BB-1D8B-49AD-9DD9-FA09E2915423}" srcOrd="0" destOrd="0" presId="urn:microsoft.com/office/officeart/2005/8/layout/hList7"/>
    <dgm:cxn modelId="{CEAEA20A-1826-4BB5-9FA0-F73B4A7492D0}" type="presParOf" srcId="{7A8603C9-0517-4F53-BBA4-0C7F88F07868}" destId="{2429D761-0140-43C1-B0A7-8D60A779914E}" srcOrd="1" destOrd="0" presId="urn:microsoft.com/office/officeart/2005/8/layout/hList7"/>
    <dgm:cxn modelId="{EF942194-09CA-408F-BAED-EDA8FFEB30DC}" type="presParOf" srcId="{2429D761-0140-43C1-B0A7-8D60A779914E}" destId="{F84593BA-9BC6-4FDE-B26D-9ADC2FFF0227}" srcOrd="0" destOrd="0" presId="urn:microsoft.com/office/officeart/2005/8/layout/hList7"/>
    <dgm:cxn modelId="{CC7CC528-0427-415B-8976-24BFA89B3BBF}" type="presParOf" srcId="{F84593BA-9BC6-4FDE-B26D-9ADC2FFF0227}" destId="{03E67C40-C1B7-413C-955E-97F128466E88}" srcOrd="0" destOrd="0" presId="urn:microsoft.com/office/officeart/2005/8/layout/hList7"/>
    <dgm:cxn modelId="{1A143F72-3503-44E2-9811-61C04D673C9D}" type="presParOf" srcId="{F84593BA-9BC6-4FDE-B26D-9ADC2FFF0227}" destId="{420A4028-95FB-4D3E-9E51-BE20A4EEE7FE}" srcOrd="1" destOrd="0" presId="urn:microsoft.com/office/officeart/2005/8/layout/hList7"/>
    <dgm:cxn modelId="{189F154F-DDF5-4B90-AF52-625A2271AD3B}" type="presParOf" srcId="{F84593BA-9BC6-4FDE-B26D-9ADC2FFF0227}" destId="{80EF02E2-E5C2-49B1-9E5A-21C95B64274E}" srcOrd="2" destOrd="0" presId="urn:microsoft.com/office/officeart/2005/8/layout/hList7"/>
    <dgm:cxn modelId="{BB1306ED-B9DD-4461-972E-AC02224A273C}" type="presParOf" srcId="{F84593BA-9BC6-4FDE-B26D-9ADC2FFF0227}" destId="{7C5C277A-198B-4C2A-B7C0-A5F57A1B2D45}" srcOrd="3" destOrd="0" presId="urn:microsoft.com/office/officeart/2005/8/layout/hList7"/>
    <dgm:cxn modelId="{8C406B53-92BB-4F30-86A1-D325BA695CA1}" type="presParOf" srcId="{2429D761-0140-43C1-B0A7-8D60A779914E}" destId="{4FFE070E-C7BA-48ED-B2B0-C319486C0DD3}" srcOrd="1" destOrd="0" presId="urn:microsoft.com/office/officeart/2005/8/layout/hList7"/>
    <dgm:cxn modelId="{33AA00F4-7BBE-462F-BC9A-08C17BE37C92}" type="presParOf" srcId="{2429D761-0140-43C1-B0A7-8D60A779914E}" destId="{0F679C84-224F-4613-A1A4-0C694F78AF04}" srcOrd="2" destOrd="0" presId="urn:microsoft.com/office/officeart/2005/8/layout/hList7"/>
    <dgm:cxn modelId="{5C7974FA-6261-47D7-90C0-19E7C843D511}" type="presParOf" srcId="{0F679C84-224F-4613-A1A4-0C694F78AF04}" destId="{002732EC-B298-460D-BA3C-726C49B725D6}" srcOrd="0" destOrd="0" presId="urn:microsoft.com/office/officeart/2005/8/layout/hList7"/>
    <dgm:cxn modelId="{0CDA393D-3018-48F0-BF32-FEACE462F73B}" type="presParOf" srcId="{0F679C84-224F-4613-A1A4-0C694F78AF04}" destId="{2172CE66-D294-45AF-A6BC-66311F7A4C08}" srcOrd="1" destOrd="0" presId="urn:microsoft.com/office/officeart/2005/8/layout/hList7"/>
    <dgm:cxn modelId="{3B50A32F-4155-404B-9EC1-EF10B62D54AA}" type="presParOf" srcId="{0F679C84-224F-4613-A1A4-0C694F78AF04}" destId="{16889701-03D7-4D7B-B10D-B1B6348B3DB0}" srcOrd="2" destOrd="0" presId="urn:microsoft.com/office/officeart/2005/8/layout/hList7"/>
    <dgm:cxn modelId="{EEED805B-7FA7-4F3D-9613-8ECAD5E94CF0}" type="presParOf" srcId="{0F679C84-224F-4613-A1A4-0C694F78AF04}" destId="{CC2D64D5-39A6-45BD-B5CE-0DE817B88114}" srcOrd="3" destOrd="0" presId="urn:microsoft.com/office/officeart/2005/8/layout/hList7"/>
    <dgm:cxn modelId="{294A554C-3423-4404-BF72-9D73D1E86F40}" type="presParOf" srcId="{2429D761-0140-43C1-B0A7-8D60A779914E}" destId="{18D20AF9-8280-4030-98BC-5438E1B39CD2}" srcOrd="3" destOrd="0" presId="urn:microsoft.com/office/officeart/2005/8/layout/hList7"/>
    <dgm:cxn modelId="{AE9178DD-38A1-4AB0-A78D-CFF3B96253DB}" type="presParOf" srcId="{2429D761-0140-43C1-B0A7-8D60A779914E}" destId="{D53805DD-48B5-44BB-BDDC-362DCEE01E0C}" srcOrd="4" destOrd="0" presId="urn:microsoft.com/office/officeart/2005/8/layout/hList7"/>
    <dgm:cxn modelId="{00F830C0-1C3E-4E78-B996-635E583D6ED0}" type="presParOf" srcId="{D53805DD-48B5-44BB-BDDC-362DCEE01E0C}" destId="{C462D496-C0D8-44F3-B440-52B18DEA245C}" srcOrd="0" destOrd="0" presId="urn:microsoft.com/office/officeart/2005/8/layout/hList7"/>
    <dgm:cxn modelId="{BE46554A-F4DD-4A71-89CA-F0FA19A52BAB}" type="presParOf" srcId="{D53805DD-48B5-44BB-BDDC-362DCEE01E0C}" destId="{5C9650B8-BBC2-4D9D-8EB0-71B60A501B23}" srcOrd="1" destOrd="0" presId="urn:microsoft.com/office/officeart/2005/8/layout/hList7"/>
    <dgm:cxn modelId="{54032144-CEAA-42B4-BBCD-CE99F8EC51C0}" type="presParOf" srcId="{D53805DD-48B5-44BB-BDDC-362DCEE01E0C}" destId="{7D0E0E15-5682-43FB-BE7D-487F0BD729CD}" srcOrd="2" destOrd="0" presId="urn:microsoft.com/office/officeart/2005/8/layout/hList7"/>
    <dgm:cxn modelId="{E71A9858-99A6-4B6C-AD03-4C9E5624C0ED}" type="presParOf" srcId="{D53805DD-48B5-44BB-BDDC-362DCEE01E0C}" destId="{7551B6C8-32FF-4899-9470-5F778FD7131F}" srcOrd="3" destOrd="0" presId="urn:microsoft.com/office/officeart/2005/8/layout/hList7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C4A6A-C28C-4FC5-957D-4E8CC474F059}" type="datetimeFigureOut">
              <a:rPr lang="ru-RU" smtClean="0"/>
              <a:t>01.12.2017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CD382-2394-4716-B19C-12FD0E39E7A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C4A6A-C28C-4FC5-957D-4E8CC474F059}" type="datetimeFigureOut">
              <a:rPr lang="ru-RU" smtClean="0"/>
              <a:t>01.12.2017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CD382-2394-4716-B19C-12FD0E39E7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C4A6A-C28C-4FC5-957D-4E8CC474F059}" type="datetimeFigureOut">
              <a:rPr lang="ru-RU" smtClean="0"/>
              <a:t>01.12.2017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CD382-2394-4716-B19C-12FD0E39E7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C4A6A-C28C-4FC5-957D-4E8CC474F059}" type="datetimeFigureOut">
              <a:rPr lang="ru-RU" smtClean="0"/>
              <a:t>01.12.2017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CD382-2394-4716-B19C-12FD0E39E7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C4A6A-C28C-4FC5-957D-4E8CC474F059}" type="datetimeFigureOut">
              <a:rPr lang="ru-RU" smtClean="0"/>
              <a:t>01.12.2017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CD382-2394-4716-B19C-12FD0E39E7A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C4A6A-C28C-4FC5-957D-4E8CC474F059}" type="datetimeFigureOut">
              <a:rPr lang="ru-RU" smtClean="0"/>
              <a:t>01.12.2017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CD382-2394-4716-B19C-12FD0E39E7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C4A6A-C28C-4FC5-957D-4E8CC474F059}" type="datetimeFigureOut">
              <a:rPr lang="ru-RU" smtClean="0"/>
              <a:t>01.12.2017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CD382-2394-4716-B19C-12FD0E39E7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C4A6A-C28C-4FC5-957D-4E8CC474F059}" type="datetimeFigureOut">
              <a:rPr lang="ru-RU" smtClean="0"/>
              <a:t>01.12.2017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CD382-2394-4716-B19C-12FD0E39E7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C4A6A-C28C-4FC5-957D-4E8CC474F059}" type="datetimeFigureOut">
              <a:rPr lang="ru-RU" smtClean="0"/>
              <a:t>01.12.2017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CD382-2394-4716-B19C-12FD0E39E7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C4A6A-C28C-4FC5-957D-4E8CC474F059}" type="datetimeFigureOut">
              <a:rPr lang="ru-RU" smtClean="0"/>
              <a:t>01.12.2017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CD382-2394-4716-B19C-12FD0E39E7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C4A6A-C28C-4FC5-957D-4E8CC474F059}" type="datetimeFigureOut">
              <a:rPr lang="ru-RU" smtClean="0"/>
              <a:t>01.12.2017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FECD382-2394-4716-B19C-12FD0E39E7A8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47C4A6A-C28C-4FC5-957D-4E8CC474F059}" type="datetimeFigureOut">
              <a:rPr lang="ru-RU" smtClean="0"/>
              <a:t>01.12.2017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FECD382-2394-4716-B19C-12FD0E39E7A8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sy.msu.ru/science/public/smirnov/students.html" TargetMode="External"/><Relationship Id="rId2" Type="http://schemas.openxmlformats.org/officeDocument/2006/relationships/hyperlink" Target="http://&#1086;&#1090;&#1082;&#1088;&#1099;&#1090;&#1099;&#1081;&#1091;&#1088;&#1086;&#1082;.&#1088;&#1092;/%D1%81%D1%82%D0%B0%D1%82%D1%8C%D0%B8/593611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wmf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Организация внимания студентов на занятии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Рыкова Ольга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fontAlgn="base"/>
            <a:r>
              <a:rPr lang="ru-RU" dirty="0" smtClean="0"/>
              <a:t>1.Бусыгин А. Г., Бусыгина Т. А. Постановка вузовской лекции и оценка её качества / под ред. А.Л. Бусыгиной. Самара: Изд-во СГПУ, 2005. 32 с.</a:t>
            </a:r>
          </a:p>
          <a:p>
            <a:pPr fontAlgn="base"/>
            <a:r>
              <a:rPr lang="ru-RU" dirty="0" smtClean="0"/>
              <a:t>2.Вачков И. В. Основы технологии группового тренинга. Психотехники: Учеб. пособие. М: Изд-во «Ось-89», 2000. 224 с.</a:t>
            </a:r>
          </a:p>
          <a:p>
            <a:pPr fontAlgn="base"/>
            <a:r>
              <a:rPr lang="ru-RU" dirty="0" smtClean="0"/>
              <a:t>3.Панфилова А. П. </a:t>
            </a:r>
            <a:r>
              <a:rPr lang="ru-RU" dirty="0" err="1" smtClean="0"/>
              <a:t>Игротехнический</a:t>
            </a:r>
            <a:r>
              <a:rPr lang="ru-RU" dirty="0" smtClean="0"/>
              <a:t> менеджмент. Интерактивные технологии для обучения и организационного развития персонала: учеб. пособие. СПб: ИВЭСЭП, «Знание», 2003. 536 с.</a:t>
            </a:r>
          </a:p>
          <a:p>
            <a:pPr fontAlgn="base"/>
            <a:r>
              <a:rPr lang="ru-RU" dirty="0" smtClean="0"/>
              <a:t>4.Российская педагогическая энциклопедия: В 2 т. Т. 2. М-Я / Гл. ред. В. В. Давыдов. М.: Большая Российская энциклопедия, 1999. 672 с., ил.</a:t>
            </a:r>
            <a:br>
              <a:rPr lang="ru-RU" dirty="0" smtClean="0"/>
            </a:br>
            <a:endParaRPr lang="ru-RU" dirty="0" smtClean="0"/>
          </a:p>
          <a:p>
            <a:pPr fontAlgn="base"/>
            <a:r>
              <a:rPr lang="en-US" dirty="0" smtClean="0"/>
              <a:t> </a:t>
            </a:r>
            <a:r>
              <a:rPr lang="en-US" dirty="0" smtClean="0">
                <a:solidFill>
                  <a:srgbClr val="7030A0"/>
                </a:solidFill>
                <a:hlinkClick r:id="rId2"/>
              </a:rPr>
              <a:t>http://xn--i1abbnckbmcl9fb.xn--p1ai/%D1%81%D1%82%D0%B0%D1%82%D1%8C%D0%B8/593611</a:t>
            </a:r>
            <a:r>
              <a:rPr lang="en-US" dirty="0" smtClean="0">
                <a:solidFill>
                  <a:srgbClr val="7030A0"/>
                </a:solidFill>
                <a:hlinkClick r:id="rId2"/>
              </a:rPr>
              <a:t>/</a:t>
            </a:r>
            <a:endParaRPr lang="ru-RU" dirty="0" smtClean="0">
              <a:solidFill>
                <a:srgbClr val="7030A0"/>
              </a:solidFill>
            </a:endParaRPr>
          </a:p>
          <a:p>
            <a:pPr fontAlgn="base"/>
            <a:r>
              <a:rPr lang="en-US" dirty="0" smtClean="0">
                <a:solidFill>
                  <a:srgbClr val="7030A0"/>
                </a:solidFill>
                <a:hlinkClick r:id="rId3"/>
              </a:rPr>
              <a:t>http://</a:t>
            </a:r>
            <a:r>
              <a:rPr lang="en-US" dirty="0" smtClean="0">
                <a:solidFill>
                  <a:srgbClr val="7030A0"/>
                </a:solidFill>
                <a:hlinkClick r:id="rId3"/>
              </a:rPr>
              <a:t>www.psy.msu.ru/science/public/smirnov/students.html</a:t>
            </a:r>
            <a:endParaRPr lang="ru-RU" dirty="0" smtClean="0">
              <a:solidFill>
                <a:srgbClr val="7030A0"/>
              </a:solidFill>
            </a:endParaRPr>
          </a:p>
          <a:p>
            <a:pPr fontAlgn="base"/>
            <a:endParaRPr lang="ru-RU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142984"/>
            <a:ext cx="8229600" cy="1143000"/>
          </a:xfrm>
        </p:spPr>
        <p:txBody>
          <a:bodyPr>
            <a:normAutofit fontScale="90000"/>
          </a:bodyPr>
          <a:lstStyle/>
          <a:p>
            <a:pPr algn="r"/>
            <a:r>
              <a:rPr lang="ru-RU" sz="2000" dirty="0" smtClean="0"/>
              <a:t>Внимание есть именно та дверь, через которую проходит все, что только входит в душу человека из внешнего мира.</a:t>
            </a:r>
            <a:br>
              <a:rPr lang="ru-RU" sz="2000" dirty="0" smtClean="0"/>
            </a:br>
            <a:r>
              <a:rPr lang="ru-RU" sz="2000" i="1" dirty="0" smtClean="0"/>
              <a:t>К. Д. Ушинский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Сегодня с проблемой внимания в ее практическом плане приходится постоянно сталкиваться многим психологам. Многие трудности в обучении связаны с неумением (или неспособностью?) того или иного ребенка сосредоточиться на воспринимаемой информации или выполняемом задании.</a:t>
            </a:r>
          </a:p>
          <a:p>
            <a:pPr>
              <a:buNone/>
            </a:pPr>
            <a:r>
              <a:rPr lang="ru-RU" dirty="0" smtClean="0"/>
              <a:t>Возможно, поэтому русская, затем советская и современная педагогика, следуя заветам К. Д. Ушинского, ставила задачу воспитания внимания на одно из первых мест и лелеяла надежду «на предохранение нашей молодежи от таких специфических зол в душевной организации русского человека, как рассеянность, неравномерность внимания, бедность произвольного внимания». Последние строки взяты из публикации в журнале «Столица» за 1915 год (!).</a:t>
            </a:r>
          </a:p>
          <a:p>
            <a:pPr>
              <a:buNone/>
            </a:pPr>
            <a:r>
              <a:rPr lang="ru-RU" dirty="0" smtClean="0"/>
              <a:t>С того времени многое изменилось, но данная проблема удивительным образом не утратила актуальности.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 smtClean="0"/>
              <a:t>Внимание</a:t>
            </a:r>
            <a:r>
              <a:rPr lang="ru-RU" dirty="0" smtClean="0"/>
              <a:t> – это направленность и сосредоточенность сознания, предполагающее повышение уровня сенсорной, интеллектуальной или двигательной активности индивида.</a:t>
            </a:r>
          </a:p>
          <a:p>
            <a:pPr>
              <a:buNone/>
            </a:pPr>
            <a:r>
              <a:rPr lang="ru-RU" i="1" dirty="0" smtClean="0"/>
              <a:t>Направленность</a:t>
            </a:r>
            <a:r>
              <a:rPr lang="ru-RU" dirty="0" smtClean="0"/>
              <a:t> проявляется в избирательности, в произвольном или непроизвольном выборе, выделении объектов, соответствующих потребностям субъекта, целям и задачам его деятельности.</a:t>
            </a:r>
          </a:p>
          <a:p>
            <a:pPr>
              <a:buNone/>
            </a:pPr>
            <a:r>
              <a:rPr lang="ru-RU" i="1" dirty="0" smtClean="0"/>
              <a:t>Сосредоточенность (концентрация)</a:t>
            </a:r>
            <a:r>
              <a:rPr lang="ru-RU" dirty="0" smtClean="0"/>
              <a:t> на одних объектах предполагает одновременное отвлечение от всего постороннего, временное игнорирование других объектов. Благодаря этому отражение становится более ясным и отчетливым, представления и мысли удерживаются в сознании до тех пор, пока не завершится действие, пока не будет достигнута цель.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026" name="Picture 2" descr="C:\Program Files\Microsoft Office\MEDIA\CAGCAT10\j0301252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428604"/>
            <a:ext cx="1829714" cy="156545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Основными функциями внимания являются: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935480"/>
          <a:ext cx="8229600" cy="43891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По степени волевого контроля</a:t>
            </a:r>
            <a:r>
              <a:rPr lang="ru-RU" dirty="0" smtClean="0"/>
              <a:t> различают</a:t>
            </a:r>
            <a:endParaRPr lang="ru-RU" dirty="0"/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50" name="Picture 2" descr="C:\Program Files\Microsoft Office\MEDIA\CAGCAT10\j0297707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71868" y="1928802"/>
            <a:ext cx="2000264" cy="18205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39593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Некоторые объекты как бы сами «притягивают» наше внимание, а для сосредоточения на других нужно прилагать определенные усилия. Первое внимание называется непроизвольным («пассивным»). Оно может быть вызвано или особенностями раздражителя (его силой, яркостью, громкостью и пр.) или же связью между объектом и потребностями человека.</a:t>
            </a: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Второй вид внимания – произвольное (его еще называют «активным»), контролируется волевым усилием. В этом случае человек концентрирует внимание на объекте, даже если он ему не интересен, но нужен для достижения цели. Данный вид внимания может быть усилен за счет ряда факторов: включения в процесс внимания практических действий, удаления отвлекающих раздражителей.</a:t>
            </a:r>
          </a:p>
          <a:p>
            <a:pPr>
              <a:buNone/>
            </a:pPr>
            <a:r>
              <a:rPr lang="ru-RU" dirty="0" err="1" smtClean="0">
                <a:solidFill>
                  <a:srgbClr val="7030A0"/>
                </a:solidFill>
              </a:rPr>
              <a:t>Послепроизвольное</a:t>
            </a:r>
            <a:r>
              <a:rPr lang="ru-RU" dirty="0" smtClean="0">
                <a:solidFill>
                  <a:srgbClr val="7030A0"/>
                </a:solidFill>
              </a:rPr>
              <a:t> внимание занимает промежуточный характер – сначала оно требует волевых усилий, а затем, по мере того, как человек начинает интересоваться процессом, за которым наблюдает, переходит в непроизвольное.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Поэтому в педагогическом процессе необходимо уметь: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1) использовать непроизвольное внимание;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2) содействовать развитию произвольного.</a:t>
            </a:r>
          </a:p>
          <a:p>
            <a:endParaRPr lang="ru-RU" dirty="0"/>
          </a:p>
        </p:txBody>
      </p:sp>
      <p:pic>
        <p:nvPicPr>
          <p:cNvPr id="3074" name="Picture 2" descr="C:\Program Files\Microsoft Office\MEDIA\CAGCAT10\j0293844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86182" y="4071942"/>
            <a:ext cx="4500594" cy="27860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Также для поддержания внимания необходимо применять и речевые приемы удержания внимания.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Практика показывает, что сухое деловое выступление, сводимое к передаче «голой» информации аудитории, как правило, остается без внимания, а нередко вызывает скуку. Как бы неинтересна была тема, внимание аудитории со временем притупляется.</a:t>
            </a:r>
          </a:p>
          <a:p>
            <a:endParaRPr lang="ru-RU" dirty="0"/>
          </a:p>
        </p:txBody>
      </p:sp>
      <p:pic>
        <p:nvPicPr>
          <p:cNvPr id="4" name="Picture 2" descr="C:\Program Files\Microsoft Office\MEDIA\CAGCAT10\j0298653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285728"/>
            <a:ext cx="2924259" cy="17027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Его необходимо поддерживать с помощью следующих ораторских приемов: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вопросно-ответный прием: преподаватель ставит вопросы и сам на них отвечает, выдвигает возможные сомнения и возражения, выясняет их и приходит к определенным выводам;</a:t>
            </a:r>
          </a:p>
          <a:p>
            <a:r>
              <a:rPr lang="ru-RU" dirty="0" smtClean="0"/>
              <a:t>переход от монолога к диалогу: позволяет приобщить к процессу обсуждения отдельных студентов, активизировать тем самым их интерес;</a:t>
            </a:r>
          </a:p>
          <a:p>
            <a:r>
              <a:rPr lang="ru-RU" dirty="0" smtClean="0"/>
              <a:t>прием новизны информации, гипотез: заставляет аудиторию предполагать, размышлять;</a:t>
            </a:r>
          </a:p>
          <a:p>
            <a:r>
              <a:rPr lang="ru-RU" dirty="0" smtClean="0"/>
              <a:t>опора на личный опыт, мнения, которые всегда интересны слушателям;</a:t>
            </a:r>
          </a:p>
          <a:p>
            <a:r>
              <a:rPr lang="ru-RU" dirty="0" smtClean="0"/>
              <a:t>демонстрация практической значимости информации;</a:t>
            </a:r>
          </a:p>
          <a:p>
            <a:r>
              <a:rPr lang="ru-RU" dirty="0" smtClean="0"/>
              <a:t>замедление с одновременным понижением силы голоса: способно привлечь внимание к ответственным местам урока (прием «тихий голос»);</a:t>
            </a:r>
          </a:p>
          <a:p>
            <a:r>
              <a:rPr lang="ru-RU" dirty="0" smtClean="0"/>
              <a:t>прием градации – нарастание смысловой и эмоциональной значимости слова. Градация позволяет усилить, придать эмоциональную выразительность фразе, сформулированной мысли;</a:t>
            </a:r>
          </a:p>
          <a:p>
            <a:r>
              <a:rPr lang="ru-RU" dirty="0" smtClean="0"/>
              <a:t>прием инверсии – речевой оборот, который как бы развертывает привычный, общепринятый ход мыслей и выражений на диаметрально противоположный;</a:t>
            </a:r>
          </a:p>
          <a:p>
            <a:r>
              <a:rPr lang="ru-RU" dirty="0" smtClean="0"/>
              <a:t>прием апелляции к собственным мыслям</a:t>
            </a:r>
            <a:r>
              <a:rPr lang="ru-RU" dirty="0" smtClean="0"/>
              <a:t>.</a:t>
            </a:r>
          </a:p>
          <a:p>
            <a:endParaRPr lang="ru-RU" dirty="0" smtClean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</TotalTime>
  <Words>589</Words>
  <Application>Microsoft Office PowerPoint</Application>
  <PresentationFormat>Экран (4:3)</PresentationFormat>
  <Paragraphs>42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Организация внимания студентов на занятии</vt:lpstr>
      <vt:lpstr>Внимание есть именно та дверь, через которую проходит все, что только входит в душу человека из внешнего мира. К. Д. Ушинский </vt:lpstr>
      <vt:lpstr>Слайд 3</vt:lpstr>
      <vt:lpstr>Основными функциями внимания являются:</vt:lpstr>
      <vt:lpstr>По степени волевого контроля различают</vt:lpstr>
      <vt:lpstr>Слайд 6</vt:lpstr>
      <vt:lpstr>Слайд 7</vt:lpstr>
      <vt:lpstr>Слайд 8</vt:lpstr>
      <vt:lpstr>Его необходимо поддерживать с помощью следующих ораторских приемов: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Организация внимания студентов на занятии</dc:title>
  <dc:creator>rikova_oa</dc:creator>
  <cp:lastModifiedBy>rikova_oa</cp:lastModifiedBy>
  <cp:revision>2</cp:revision>
  <dcterms:created xsi:type="dcterms:W3CDTF">2017-12-01T12:19:59Z</dcterms:created>
  <dcterms:modified xsi:type="dcterms:W3CDTF">2017-12-01T12:34:10Z</dcterms:modified>
</cp:coreProperties>
</file>