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notesMasterIdLst>
    <p:notesMasterId r:id="rId7"/>
  </p:notesMasterIdLst>
  <p:sldIdLst>
    <p:sldId id="267" r:id="rId2"/>
    <p:sldId id="268" r:id="rId3"/>
    <p:sldId id="269" r:id="rId4"/>
    <p:sldId id="270" r:id="rId5"/>
    <p:sldId id="27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/>
    <p:restoredTop sz="86394"/>
  </p:normalViewPr>
  <p:slideViewPr>
    <p:cSldViewPr snapToGrid="0" snapToObjects="1">
      <p:cViewPr varScale="1">
        <p:scale>
          <a:sx n="80" d="100"/>
          <a:sy n="80" d="100"/>
        </p:scale>
        <p:origin x="-96" y="-7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F07E8-08F6-F24B-A4E6-1073B30E8E7C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C433D-221D-994A-8B57-2FEB3CB6D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95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8773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715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653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977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8078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7329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3631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352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791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649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B334A90-EB03-42F3-8859-2C2B2724C058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521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205961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A7%D0%A1_%D0%A0%D0%BE%D1%81%D1%81%D0%B8%D0%B8" TargetMode="External"/><Relationship Id="rId2" Type="http://schemas.openxmlformats.org/officeDocument/2006/relationships/hyperlink" Target="https://ru.wikipedia.org/wiki/%D0%9A%D1%80%D0%B5%D1%89%D0%B5%D0%BD%D1%81%D0%BA%D0%B8%D0%B5_%D0%BA%D1%83%D0%BF%D0%B0%D0%BD%D0%B8%D1%8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9670B0C2-8E63-8548-A0D8-A0C2BE5775F7}"/>
              </a:ext>
            </a:extLst>
          </p:cNvPr>
          <p:cNvSpPr/>
          <p:nvPr/>
        </p:nvSpPr>
        <p:spPr>
          <a:xfrm>
            <a:off x="1696821" y="2078840"/>
            <a:ext cx="919897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</a:rPr>
              <a:t>Дорожки в парке приспособлены для катания на велосипедах. В восточной части парка находятся специально выделенные зоны для рыбалки и пикника с мангалами, беседками, урнами, лавками и столами. Летом 2015 года зоны для купания у Белого озера проверили волонтеры организации «Безопасная столица». Зимой 2016 года в парке организовали проруби для </a:t>
            </a:r>
            <a:r>
              <a:rPr lang="ru-RU" dirty="0">
                <a:latin typeface="Arial" panose="020B0604020202020204" pitchFamily="34" charset="0"/>
                <a:hlinkClick r:id="rId2" tooltip="Крещенские купания"/>
              </a:rPr>
              <a:t>крещенских купаний</a:t>
            </a:r>
            <a:r>
              <a:rPr lang="ru-RU" dirty="0">
                <a:latin typeface="Arial" panose="020B0604020202020204" pitchFamily="34" charset="0"/>
              </a:rPr>
              <a:t>. Также возле озёр есть действующий пункт проката лодок, детский морской клуб и спасательная станция </a:t>
            </a:r>
            <a:r>
              <a:rPr lang="ru-RU" dirty="0">
                <a:latin typeface="Arial" panose="020B0604020202020204" pitchFamily="34" charset="0"/>
                <a:hlinkClick r:id="rId3" tooltip="МЧС России"/>
              </a:rPr>
              <a:t>МЧС</a:t>
            </a:r>
            <a:r>
              <a:rPr lang="ru-RU" dirty="0">
                <a:latin typeface="Arial" panose="020B0604020202020204" pitchFamily="34" charset="0"/>
              </a:rPr>
              <a:t> с собаками-спасателями.</a:t>
            </a:r>
          </a:p>
          <a:p>
            <a:r>
              <a:rPr lang="ru-RU" dirty="0">
                <a:latin typeface="Arial" panose="020B0604020202020204" pitchFamily="34" charset="0"/>
              </a:rPr>
              <a:t>Администрация парка объявляла о </a:t>
            </a:r>
            <a:r>
              <a:rPr lang="ru-RU" dirty="0" err="1">
                <a:latin typeface="Arial" panose="020B0604020202020204" pitchFamily="34" charset="0"/>
              </a:rPr>
              <a:t>рерганизации</a:t>
            </a:r>
            <a:r>
              <a:rPr lang="ru-RU" dirty="0">
                <a:latin typeface="Arial" panose="020B0604020202020204" pitchFamily="34" charset="0"/>
              </a:rPr>
              <a:t> и дополнительном </a:t>
            </a:r>
            <a:r>
              <a:rPr lang="ru-RU" dirty="0" err="1">
                <a:latin typeface="Arial" panose="020B0604020202020204" pitchFamily="34" charset="0"/>
              </a:rPr>
              <a:t>обзеленении</a:t>
            </a:r>
            <a:r>
              <a:rPr lang="ru-RU" dirty="0">
                <a:latin typeface="Arial" panose="020B0604020202020204" pitchFamily="34" charset="0"/>
              </a:rPr>
              <a:t> в 2017 и 2018 годах. Планируется увеличить места для отдыха, должен появиться новый прогулочный маршрут — «тропа здоровья», также будут установлены тренажеры на физкультурных площадках. Между озёрами возведут мосты, обновят кабинки для переодевания, спортивные и детские площадки, скамейки и урны. На территории парка поставят новый спасательный и медицинский пункты.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F91BB43E-3C94-6C4A-8366-B5BBFA39C4F8}"/>
              </a:ext>
            </a:extLst>
          </p:cNvPr>
          <p:cNvSpPr/>
          <p:nvPr/>
        </p:nvSpPr>
        <p:spPr>
          <a:xfrm>
            <a:off x="0" y="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Лесную растительность можно увидеть на границе </a:t>
            </a:r>
            <a:r>
              <a:rPr lang="ru-RU" b="1" dirty="0">
                <a:latin typeface="Verdana" panose="020B0604030504040204" pitchFamily="34" charset="0"/>
              </a:rPr>
              <a:t>«</a:t>
            </a:r>
            <a:r>
              <a:rPr lang="ru-RU" b="1" dirty="0" err="1">
                <a:latin typeface="Verdana" panose="020B0604030504040204" pitchFamily="34" charset="0"/>
              </a:rPr>
              <a:t>Косинского</a:t>
            </a:r>
            <a:r>
              <a:rPr lang="ru-RU" b="1" dirty="0">
                <a:latin typeface="Verdana" panose="020B0604030504040204" pitchFamily="34" charset="0"/>
              </a:rPr>
              <a:t>»</a:t>
            </a:r>
            <a:r>
              <a:rPr lang="ru-RU" dirty="0">
                <a:latin typeface="Verdana" panose="020B0604030504040204" pitchFamily="34" charset="0"/>
              </a:rPr>
              <a:t>, в </a:t>
            </a:r>
            <a:r>
              <a:rPr lang="ru-RU" dirty="0" err="1">
                <a:latin typeface="Verdana" panose="020B0604030504040204" pitchFamily="34" charset="0"/>
              </a:rPr>
              <a:t>Салтыковском</a:t>
            </a:r>
            <a:r>
              <a:rPr lang="ru-RU" dirty="0">
                <a:latin typeface="Verdana" panose="020B0604030504040204" pitchFamily="34" charset="0"/>
              </a:rPr>
              <a:t> лесопарке. Там растут огромные липы, дубы и лиственницы, сохранились ельники-</a:t>
            </a:r>
            <a:r>
              <a:rPr lang="ru-RU" dirty="0" err="1">
                <a:latin typeface="Verdana" panose="020B0604030504040204" pitchFamily="34" charset="0"/>
              </a:rPr>
              <a:t>зеленомошники</a:t>
            </a:r>
            <a:r>
              <a:rPr lang="ru-RU" dirty="0">
                <a:latin typeface="Verdana" panose="020B0604030504040204" pitchFamily="34" charset="0"/>
              </a:rPr>
              <a:t> и высокие сосняки, а под ними - обилие лесных трав.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2117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0BE3146B-44B2-854A-89D0-E318B7040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90" y="4103969"/>
            <a:ext cx="7457090" cy="1769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3ECD594-970D-5F42-9495-4FCBF5C8965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888" r="188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4D12BC39-019D-7E4F-8D96-0FCBE3484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18241"/>
            <a:ext cx="7457089" cy="4704016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Парк «</a:t>
            </a:r>
            <a:r>
              <a:rPr lang="ru-RU" sz="1400" dirty="0" err="1">
                <a:solidFill>
                  <a:schemeClr val="bg1"/>
                </a:solidFill>
              </a:rPr>
              <a:t>Косинский</a:t>
            </a:r>
            <a:r>
              <a:rPr lang="ru-RU" sz="1400" dirty="0">
                <a:solidFill>
                  <a:schemeClr val="bg1"/>
                </a:solidFill>
              </a:rPr>
              <a:t>» служит «экологическим коридором» для продвижения из подмосковных лесов птиц и млекопитающих. В нем обитают кроты и ежи, мышевидные грызуны, зайцы, лисицы. Несмотря на небольшие размеры парка здесь можно проводить интересные наблюдения за птицами. В последние годы количество и разнообразие пернатых </a:t>
            </a:r>
            <a:r>
              <a:rPr lang="ru-RU" sz="1400" dirty="0" err="1">
                <a:solidFill>
                  <a:schemeClr val="bg1"/>
                </a:solidFill>
              </a:rPr>
              <a:t>Трехозерья</a:t>
            </a:r>
            <a:r>
              <a:rPr lang="ru-RU" sz="1400" dirty="0">
                <a:solidFill>
                  <a:schemeClr val="bg1"/>
                </a:solidFill>
              </a:rPr>
              <a:t> увеличилось. Здесь гнездятся кряква, красноголовый нырок, хохлатая чернеть, черношейная поганка. На Святом озере обнаружены места гнездования чомги и камышницы. А на торфянистых островках и дамбах Черного озера возникла колония речных крачек. Эти птицы способны защитить от ворон гнездовья свои и других птиц. Прилетают кормиться сизые и озерные чайки, имеющие колонии на Люберецких полях фильтрации. В прибрежных перелесках и зарослях живут речной сверчок, садовая славка, соловей, </a:t>
            </a:r>
            <a:r>
              <a:rPr lang="ru-RU" sz="1400" dirty="0" err="1">
                <a:solidFill>
                  <a:schemeClr val="bg1"/>
                </a:solidFill>
              </a:rPr>
              <a:t>камышовка-барсучок</a:t>
            </a:r>
            <a:r>
              <a:rPr lang="ru-RU" sz="1400" dirty="0">
                <a:solidFill>
                  <a:schemeClr val="bg1"/>
                </a:solidFill>
              </a:rPr>
              <a:t>, варакушка, камышовая овсянка, желтоголовая трясогузка. В период миграций на озерах останавливаются лебеди, </a:t>
            </a:r>
            <a:r>
              <a:rPr lang="ru-RU" sz="1400" dirty="0" err="1">
                <a:solidFill>
                  <a:schemeClr val="bg1"/>
                </a:solidFill>
              </a:rPr>
              <a:t>серощекая</a:t>
            </a:r>
            <a:r>
              <a:rPr lang="ru-RU" sz="1400" dirty="0">
                <a:solidFill>
                  <a:schemeClr val="bg1"/>
                </a:solidFill>
              </a:rPr>
              <a:t> поганка, серый гусь, шилохвост, широконоска, кулики (которых тоже привлекают поля фильтрации). В долине </a:t>
            </a:r>
            <a:r>
              <a:rPr lang="ru-RU" sz="1400" dirty="0" err="1">
                <a:solidFill>
                  <a:schemeClr val="bg1"/>
                </a:solidFill>
              </a:rPr>
              <a:t>Рудневки</a:t>
            </a:r>
            <a:r>
              <a:rPr lang="ru-RU" sz="1400" dirty="0">
                <a:solidFill>
                  <a:schemeClr val="bg1"/>
                </a:solidFill>
              </a:rPr>
              <a:t> встречаются перепел, чибис, жулан, ястребы, пустельга и полевой жаворонок. В Святом озере водится рыба - туда в разные периоды выпускались стерлядь, карп, судак, лещ, карась, щука, угорь, форель. В парке встречаются бабочки, занесенные в Красную книгу Москвы: </a:t>
            </a:r>
            <a:r>
              <a:rPr lang="ru-RU" sz="1400" dirty="0" err="1">
                <a:solidFill>
                  <a:schemeClr val="bg1"/>
                </a:solidFill>
              </a:rPr>
              <a:t>подалирий</a:t>
            </a:r>
            <a:r>
              <a:rPr lang="ru-RU" sz="1400" dirty="0">
                <a:solidFill>
                  <a:schemeClr val="bg1"/>
                </a:solidFill>
              </a:rPr>
              <a:t>, сиреневый бражник, осенний шелкопряд; много насекомых на лугах в долине </a:t>
            </a:r>
            <a:r>
              <a:rPr lang="ru-RU" sz="1400" dirty="0" err="1">
                <a:solidFill>
                  <a:schemeClr val="bg1"/>
                </a:solidFill>
              </a:rPr>
              <a:t>Рудневки</a:t>
            </a:r>
            <a:r>
              <a:rPr lang="ru-RU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A632541-3FEB-6747-BFED-0F0E054814A1}"/>
              </a:ext>
            </a:extLst>
          </p:cNvPr>
          <p:cNvSpPr/>
          <p:nvPr/>
        </p:nvSpPr>
        <p:spPr>
          <a:xfrm>
            <a:off x="0" y="0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7151C"/>
                </a:solidFill>
                <a:latin typeface="Verdana" panose="020B0604030504040204" pitchFamily="34" charset="0"/>
              </a:rPr>
              <a:t>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703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2D8945-ECFD-F54B-9F7C-2A8716666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«Парк в пойме реки Городни»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358E6D-815B-8749-B0FC-1DD93A9C5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— это небольшой, но очень уютный парк для прогулок, детских игр и развлечений, располагается рядом с метро Алма-Атинская. После недавней реконструкции территория парка стала очень комфортная и уютная для прогулок людей любого возраста.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2600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1977B1D-5838-C24D-BFBD-820C7BC565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/>
          </a:blip>
          <a:srcRect t="8765" r="-2" b="6856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C3597E-0FD2-9E4F-88D4-047B7E095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514" y="1193800"/>
            <a:ext cx="4369869" cy="4699000"/>
          </a:xfrm>
        </p:spPr>
        <p:txBody>
          <a:bodyPr anchor="ctr"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Река Городня берет начало на востоке Юго-Западного АО, течет по югу Москвы. Второй по длине после </a:t>
            </a:r>
            <a:r>
              <a:rPr lang="ru-RU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Сетуни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правый приток Москвы-реки на юге города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6CF66DB-1099-284C-96BB-655F46FB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636" y="683395"/>
            <a:ext cx="6727684" cy="5880174"/>
          </a:xfrm>
        </p:spPr>
        <p:txBody>
          <a:bodyPr anchor="ctr">
            <a:normAutofit fontScale="92500" lnSpcReduction="10000"/>
          </a:bodyPr>
          <a:lstStyle/>
          <a:p>
            <a:r>
              <a:rPr lang="ru-RU" dirty="0"/>
              <a:t>. Ее длина 16 км, в том числе 14 км - в открытом русле. После недавней реконструкции в парке появилось много всего нового: зоны для </a:t>
            </a:r>
            <a:r>
              <a:rPr lang="ru-RU" dirty="0" err="1"/>
              <a:t>воркаута</a:t>
            </a:r>
            <a:r>
              <a:rPr lang="ru-RU" dirty="0"/>
              <a:t>, велодорожки и тренажеры, волейбольные площадки и теннисный корт, специальные зоны для игр и для выгула домашних животных. Но это не все, чем можно заняться в парке: если вы пришли сюда с малышом, обязательно побродите между деревьев и изучите здешнюю богатую флору и фауну. В пойме Городни водятся стрекозы красотки и бабочки червонцы, растет земляника и </a:t>
            </a:r>
            <a:r>
              <a:rPr lang="ru-RU" dirty="0" err="1"/>
              <a:t>синеголовик</a:t>
            </a:r>
            <a:r>
              <a:rPr lang="ru-RU" dirty="0"/>
              <a:t>. Парк обустроен для прогулок людей любого возраста - выложенные тротуарной плиткой аккуратные тропинки порадуют пожилых посетителей, молодежь может рассекать на велосипеде по специальным велодорожкам, а мамам с колясками будет удобно прогуливаться по оборудованных для них тротуарам. Отдохнуть можно в беседке или на одной из скамеечек.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4591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BB1A50-26F7-594D-B7A1-159C39D3B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rgbClr val="FFFFFF"/>
                </a:solidFill>
              </a:rPr>
              <a:t>Виды растений и насекомых, живущих здесь, из красной книги Москвы:</a:t>
            </a:r>
            <a:r>
              <a:rPr lang="ru-RU" dirty="0">
                <a:solidFill>
                  <a:srgbClr val="FFFFFF"/>
                </a:solidFill>
              </a:rPr>
              <a:t>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1176BE1-0084-374B-BB0E-CE22223EB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>
            <a:normAutofit fontScale="92500" lnSpcReduction="10000"/>
          </a:bodyPr>
          <a:lstStyle/>
          <a:p>
            <a:r>
              <a:rPr lang="ru-RU" sz="1700">
                <a:solidFill>
                  <a:srgbClr val="FFFFFF"/>
                </a:solidFill>
              </a:rPr>
              <a:t>Не менее 10 видов, среди которых: водоросль хара ломкая, синеголовник плосколистный, земляника зеленая, вязель разноцветный, стрекоза красотка блестящая, бабочка червонец непарный и другие.</a:t>
            </a:r>
            <a:br>
              <a:rPr lang="ru-RU" sz="1700">
                <a:solidFill>
                  <a:srgbClr val="FFFFFF"/>
                </a:solidFill>
              </a:rPr>
            </a:br>
            <a:r>
              <a:rPr lang="ru-RU" sz="1700">
                <a:solidFill>
                  <a:srgbClr val="FFFFFF"/>
                </a:solidFill>
              </a:rPr>
              <a:t>Здесь находился самый крупный в пределах МКАД водно-болотный комплекс, высокое биотопическое разнообразие территории обеспечивало её исключительно высокое фаунистическое разнообразие. Братеевская пойма – место обитания 58 видов животных: 6 – млекопитающих, 31 – птиц, 2 – пресмыкающихся, 4 – земноводных и 15 – насекомых. Для 51 вида первоочередное создание фаунистического заказника «Братеевская пойма» признано необходимым мероприятием по их сохранению.</a:t>
            </a:r>
            <a:br>
              <a:rPr lang="ru-RU" sz="1700">
                <a:solidFill>
                  <a:srgbClr val="FFFFFF"/>
                </a:solidFill>
              </a:rPr>
            </a:br>
            <a:r>
              <a:rPr lang="ru-RU" sz="1700">
                <a:solidFill>
                  <a:srgbClr val="FFFFFF"/>
                </a:solidFill>
              </a:rPr>
              <a:t>Это последний в москве крупный участок, где сохранилось все, что свойственно естественной пойме - и растения, и животные. Горностаи по ночам выходят на промысел, зайцы добегают почти до жилых домов. Есть ондатра, коростель, серая куропатка, чибис. Как-то зимой наткнулся на енотовидную собаку. Подальше от дороги пройти - так и не подумаешь, что находишься в городе. Кстати, с этим блестяще справляются ивняки и болотная растительность - рогоз и тростник. Благодаря им в москву-реку из городни вливается вполне чистая вода. Детей можно сюда приводить, как в музей: сплошная красная книга. </a:t>
            </a:r>
            <a:br>
              <a:rPr lang="ru-RU" sz="1700">
                <a:solidFill>
                  <a:srgbClr val="FFFFFF"/>
                </a:solidFill>
              </a:rPr>
            </a:br>
            <a:endParaRPr lang="ru-RU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38888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Галерея">
      <a:majorFont>
        <a:latin typeface="Rockwell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{5BF456BA-DD85-C644-93EA-48764B0E49C0}tf10001119</Template>
  <TotalTime>139</TotalTime>
  <Words>558</Words>
  <Application>Microsoft Office PowerPoint</Application>
  <PresentationFormat>Произвольный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Галерея</vt:lpstr>
      <vt:lpstr>Слайд 1</vt:lpstr>
      <vt:lpstr>Слайд 2</vt:lpstr>
      <vt:lpstr>«Парк в пойме реки Городни»  </vt:lpstr>
      <vt:lpstr>Река Городня берет начало на востоке Юго-Западного АО, течет по югу Москвы. Второй по длине после Сетуни правый приток Москвы-реки на юге города</vt:lpstr>
      <vt:lpstr>Виды растений и насекомых, живущих здесь, из красной книги Москвы: 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Природно-исторический парк «Косинский» </dc:title>
  <dc:creator>максим куганов</dc:creator>
  <cp:lastModifiedBy>MS</cp:lastModifiedBy>
  <cp:revision>19</cp:revision>
  <dcterms:created xsi:type="dcterms:W3CDTF">2018-12-23T10:30:35Z</dcterms:created>
  <dcterms:modified xsi:type="dcterms:W3CDTF">2018-12-24T16:56:04Z</dcterms:modified>
</cp:coreProperties>
</file>