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5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AB34D49-5824-4272-A8F1-783C3886B17A}" type="datetimeFigureOut">
              <a:rPr lang="ru-RU" smtClean="0"/>
              <a:t>27.03.2015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72D53EA-FCF4-4722-ADF6-6CF7141F9B9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052736"/>
            <a:ext cx="5619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Стихи о дружбе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9185">
            <a:off x="289652" y="2315004"/>
            <a:ext cx="3341687" cy="334168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8658">
            <a:off x="4283968" y="2276872"/>
            <a:ext cx="4267200" cy="2971800"/>
          </a:xfrm>
          <a:prstGeom prst="cloud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08674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62247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Заполни пропуски в стихотворениях: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99207"/>
            <a:ext cx="65527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Мы _________, мирились</a:t>
            </a:r>
          </a:p>
          <a:p>
            <a:pPr algn="ctr"/>
            <a:r>
              <a:rPr lang="ru-RU" sz="2400" dirty="0" smtClean="0"/>
              <a:t>И  _______ порой,</a:t>
            </a:r>
          </a:p>
          <a:p>
            <a:pPr algn="ctr"/>
            <a:r>
              <a:rPr lang="ru-RU" sz="2400" dirty="0" smtClean="0"/>
              <a:t>Но очень ____________</a:t>
            </a:r>
          </a:p>
          <a:p>
            <a:pPr algn="ctr"/>
            <a:r>
              <a:rPr lang="ru-RU" sz="2400" dirty="0" smtClean="0"/>
              <a:t>За нашею игрой.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____ игрой сменяется,</a:t>
            </a:r>
          </a:p>
          <a:p>
            <a:pPr algn="ctr"/>
            <a:r>
              <a:rPr lang="ru-RU" sz="2400" dirty="0" smtClean="0"/>
              <a:t>Кончается игра,</a:t>
            </a:r>
          </a:p>
          <a:p>
            <a:pPr algn="ctr"/>
            <a:r>
              <a:rPr lang="ru-RU" sz="2400" dirty="0" smtClean="0"/>
              <a:t>А      _____ не кончается.</a:t>
            </a:r>
          </a:p>
          <a:p>
            <a:pPr algn="ctr"/>
            <a:r>
              <a:rPr lang="ru-RU" sz="2400" dirty="0" smtClean="0"/>
              <a:t>_______________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5373216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ссорились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943708" y="5373216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спорили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537321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подружились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133543" y="5375913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Игра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308304" y="5375913"/>
            <a:ext cx="1633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дружба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029087" y="6006479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Ура! Ура! Ура!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9638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503 C -0.0118 -0.03538 -0.00972 -0.02497 -0.00972 -0.06845 C -0.00972 -0.14014 -0.01076 -0.21739 -0.0052 -0.28977 C -0.00416 -0.32678 -0.00208 -0.3617 0.00105 -0.39824 C 0.00209 -0.42553 0.00452 -0.44958 0.00712 -0.47618 C 0.00747 -0.48034 0.00799 -0.4845 0.00868 -0.48843 C 0.00955 -0.4926 0.01181 -0.50092 0.01181 -0.50069 C 0.01407 -0.53029 0.02223 -0.55434 0.0349 -0.57863 C 0.04098 -0.60615 0.06563 -0.6265 0.08559 -0.63205 C 0.09393 -0.64014 0.1033 -0.64199 0.11337 -0.64431 C 0.12379 -0.64916 0.13282 -0.65078 0.1441 -0.6524 C 0.16511 -0.65171 0.18612 -0.65125 0.20712 -0.65032 C 0.22223 -0.64963 0.24115 -0.64523 0.2533 -0.63205 C 0.2625 -0.62187 0.27101 -0.61031 0.28091 -0.60129 C 0.28368 -0.59042 0.2816 -0.5969 0.28872 -0.58279 C 0.29202 -0.57655 0.29792 -0.57608 0.29792 -0.56845 " pathEditMode="relative" rAng="0" ptsTypes="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-318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0.02335 C -0.01788 -0.05041 -0.01736 -0.09181 -0.02344 -0.1154 C -0.02621 -0.14893 -0.02639 -0.18247 -0.02951 -0.216 C -0.03003 -0.2352 -0.03107 -0.25416 -0.03107 -0.27335 C -0.03107 -0.34389 -0.03541 -0.4135 -0.01875 -0.48034 C -0.01562 -0.49306 -0.01371 -0.50601 -0.00798 -0.51711 C -0.00573 -0.5259 -0.00226 -0.52775 0.00278 -0.53353 C 0.0066 -0.53769 0.00712 -0.54139 0.01198 -0.54371 C 0.01754 -0.54625 0.02344 -0.54741 0.02899 -0.54995 C 0.03056 -0.55134 0.03177 -0.55319 0.03351 -0.55411 C 0.0375 -0.55596 0.04584 -0.55804 0.04584 -0.55781 C 0.08559 -0.55666 0.09879 -0.55804 0.13038 -0.54371 C 0.13577 -0.54139 0.13038 -0.52867 0.13038 -0.52127 " pathEditMode="relative" rAng="0" ptsTypes="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0" y="-267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49 -0.01873 C 0.05556 -0.0215 0.06441 -0.02682 0.07466 -0.0289 C 0.08056 -0.03422 0.08924 -0.03908 0.09619 -0.04139 C 0.1033 -0.04741 0.11164 -0.04902 0.11928 -0.05365 C 0.12344 -0.05619 0.12709 -0.06059 0.1316 -0.06174 C 0.13473 -0.06267 0.14063 -0.06359 0.14393 -0.06591 C 0.15435 -0.07285 0.14185 -0.06822 0.15625 -0.07215 C 0.16355 -0.07678 0.16997 -0.08025 0.17778 -0.08233 C 0.18525 -0.08742 0.19306 -0.0932 0.20087 -0.09667 C 0.21355 -0.11285 0.19844 -0.09528 0.21007 -0.10476 C 0.21389 -0.10777 0.22084 -0.11517 0.22084 -0.11494 C 0.22518 -0.12349 0.23785 -0.13552 0.23785 -0.13529 C 0.23994 -0.14361 0.24428 -0.1487 0.24705 -0.1561 C 0.25226 -0.16952 0.25452 -0.18432 0.26094 -0.19704 C 0.26337 -0.2123 0.26719 -0.22964 0.27171 -0.24421 C 0.27223 -0.24907 0.2724 -0.25393 0.27327 -0.25855 C 0.27396 -0.26202 0.2757 -0.26526 0.27622 -0.26873 C 0.28021 -0.29625 0.27987 -0.32701 0.28091 -0.35476 C 0.27987 -0.39176 0.28108 -0.4394 0.26389 -0.47178 C 0.2599 -0.47918 0.25903 -0.4852 0.25313 -0.49005 C 0.24046 -0.51665 0.21285 -0.52752 0.19167 -0.53723 C 0.16598 -0.53376 0.14237 -0.52266 0.11789 -0.51272 C 0.10712 -0.50832 0.09653 -0.50185 0.08542 -0.49838 C 0.06997 -0.49352 0.05452 -0.49098 0.03941 -0.48404 C 0.04028 -0.47687 0.04323 -0.46993 0.0408 -0.46346 " pathEditMode="relative" rAng="0" ptsTypes="ffffffffffffffffffffffff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76" y="-259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1734 C 0.00382 -0.07562 0.00486 -0.13575 0.01232 -0.19357 C 0.01197 -0.20906 0.01753 -0.28445 0.00295 -0.31244 C 0.00017 -0.32886 -0.00678 -0.33788 -0.01858 -0.3432 C -0.02709 -0.35106 -0.03768 -0.35568 -0.04775 -0.35753 C -0.05105 -0.35892 -0.05365 -0.36262 -0.05695 -0.36378 C -0.06355 -0.36586 -0.07691 -0.36771 -0.07691 -0.36748 C -0.18091 -0.36679 -0.26059 -0.36956 -0.35539 -0.35962 C -0.3658 -0.35684 -0.37153 -0.35592 -0.38004 -0.34944 C -0.38334 -0.3469 -0.38924 -0.34111 -0.38924 -0.34088 C -0.39358 -0.33256 -0.39584 -0.32493 -0.4 -0.3166 C -0.40191 -0.30689 -0.40053 -0.31082 -0.40313 -0.30434 " pathEditMode="relative" rAng="0" ptsTypes="fffffffffff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83" y="-176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-0.0185 C 0.00729 -0.03723 0.0059 -0.05989 -0.00208 -0.07585 C -0.00312 -0.0858 -0.00434 -0.09505 -0.0066 -0.10453 C -0.00764 -0.10869 -0.00972 -0.11679 -0.00972 -0.11655 C -0.01163 -0.13112 -0.01389 -0.14592 -0.02048 -0.15772 C -0.02517 -0.17645 -0.03785 -0.20212 -0.05278 -0.20906 C -0.05833 -0.22016 -0.07691 -0.22641 -0.08663 -0.23149 C -0.09878 -0.23797 -0.11128 -0.24098 -0.12361 -0.24583 C -0.12673 -0.24699 -0.12951 -0.24976 -0.13281 -0.25 C -0.16059 -0.25254 -0.14826 -0.25092 -0.16979 -0.25416 C -0.19757 -0.253 -0.21232 -0.25393 -0.23594 -0.25 C -0.24548 -0.24838 -0.24496 -0.24791 -0.25434 -0.24398 C -0.25885 -0.24213 -0.26354 -0.24283 -0.26823 -0.2419 C -0.28003 -0.23959 -0.29166 -0.23589 -0.30364 -0.23358 C -0.33281 -0.23427 -0.36215 -0.23473 -0.39132 -0.23566 C -0.40156 -0.23612 -0.4118 -0.23635 -0.42205 -0.23774 C -0.4283 -0.23843 -0.44045 -0.2419 -0.44045 -0.24167 C -0.45434 -0.24121 -0.4684 -0.24259 -0.48212 -0.23982 C -0.48576 -0.23913 -0.49132 -0.23149 -0.49132 -0.23126 C -0.49184 -0.22941 -0.49184 -0.22687 -0.49288 -0.22548 C -0.49548 -0.22201 -0.50208 -0.21716 -0.50208 -0.21692 C -0.50555 -0.20351 -0.50382 -0.20883 -0.5066 -0.20097 " pathEditMode="relative" rAng="0" ptsTypes="fffffffffffffffffffff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64" y="-117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42368E-6 C -0.00347 -0.01365 -0.00104 -0.02729 0.00156 -0.04094 C 0.00469 -0.05759 0.0092 -0.07355 0.01233 -0.0902 C 0.01649 -0.1124 0.02066 -0.13391 0.02621 -0.15565 C 0.02795 -0.16212 0.0309 -0.16258 0.03385 -0.1679 C 0.04097 -0.18108 0.04184 -0.20213 0.05243 -0.21092 C 0.05417 -0.21878 0.05729 -0.22618 0.06007 -0.23358 " pathEditMode="relative" rAng="0" ptsTypes="ffffff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0" y="-116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980728"/>
            <a:ext cx="40324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***</a:t>
            </a:r>
          </a:p>
          <a:p>
            <a:pPr algn="ctr"/>
            <a:r>
              <a:rPr lang="ru-RU" sz="2000" b="1" dirty="0" smtClean="0"/>
              <a:t>Я ушел в свою обиду и сказал, что я не выйду.</a:t>
            </a:r>
          </a:p>
          <a:p>
            <a:pPr algn="ctr"/>
            <a:r>
              <a:rPr lang="ru-RU" sz="2000" b="1" dirty="0" smtClean="0"/>
              <a:t>Вот не выйду никогда!</a:t>
            </a:r>
          </a:p>
          <a:p>
            <a:pPr algn="ctr"/>
            <a:r>
              <a:rPr lang="ru-RU" sz="2000" b="1" dirty="0" smtClean="0"/>
              <a:t>Буду жить в ней все года!</a:t>
            </a:r>
          </a:p>
          <a:p>
            <a:pPr algn="ctr"/>
            <a:r>
              <a:rPr lang="ru-RU" sz="2000" b="1" dirty="0" smtClean="0"/>
              <a:t>И в обиде я не видел ни цветочка, ни куста…</a:t>
            </a:r>
          </a:p>
          <a:p>
            <a:pPr algn="ctr"/>
            <a:r>
              <a:rPr lang="ru-RU" sz="2000" b="1" dirty="0" smtClean="0"/>
              <a:t>И в обиде я обидел и щенка, и кота…</a:t>
            </a:r>
          </a:p>
          <a:p>
            <a:pPr algn="ctr"/>
            <a:r>
              <a:rPr lang="ru-RU" sz="2000" b="1" dirty="0" smtClean="0"/>
              <a:t>Я в обиде съел пирог, и в обиде я прилег, и проспал в ней два часа.</a:t>
            </a:r>
          </a:p>
          <a:p>
            <a:pPr algn="ctr"/>
            <a:r>
              <a:rPr lang="ru-RU" sz="2000" b="1" dirty="0" smtClean="0"/>
              <a:t>Открываю я глаза…</a:t>
            </a:r>
          </a:p>
          <a:p>
            <a:pPr algn="ctr"/>
            <a:r>
              <a:rPr lang="ru-RU" sz="2000" b="1" dirty="0" smtClean="0"/>
              <a:t>А она куда – то делась!</a:t>
            </a:r>
          </a:p>
          <a:p>
            <a:pPr algn="ctr"/>
            <a:r>
              <a:rPr lang="ru-RU" sz="2000" b="1" dirty="0" smtClean="0"/>
              <a:t>Но искать не захотелось!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1348" y="364368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Назови автора стихотворения: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096" y="984847"/>
            <a:ext cx="4180620" cy="4733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03376" y="5718339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</a:rPr>
              <a:t>Эмма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Мошковская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3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4232" y="1484784"/>
            <a:ext cx="330051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***</a:t>
            </a:r>
          </a:p>
          <a:p>
            <a:pPr algn="ctr"/>
            <a:r>
              <a:rPr lang="ru-RU" sz="3200" dirty="0" smtClean="0"/>
              <a:t>Гляжу с высоты </a:t>
            </a:r>
          </a:p>
          <a:p>
            <a:pPr algn="ctr"/>
            <a:r>
              <a:rPr lang="ru-RU" sz="3200" dirty="0" smtClean="0"/>
              <a:t>На обиду.</a:t>
            </a:r>
          </a:p>
          <a:p>
            <a:pPr algn="ctr"/>
            <a:endParaRPr lang="ru-RU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148064" y="112462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В. Берестов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52848" y="3008278"/>
            <a:ext cx="26432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Теряю обиду</a:t>
            </a:r>
          </a:p>
          <a:p>
            <a:pPr algn="ctr"/>
            <a:r>
              <a:rPr lang="ru-RU" sz="3200" dirty="0" smtClean="0"/>
              <a:t>Из виду.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74092" y="404664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Продолжи стихотворение: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39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</TotalTime>
  <Words>154</Words>
  <Application>Microsoft Office PowerPoint</Application>
  <PresentationFormat>Экран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student</cp:lastModifiedBy>
  <cp:revision>7</cp:revision>
  <dcterms:created xsi:type="dcterms:W3CDTF">2015-03-27T12:23:50Z</dcterms:created>
  <dcterms:modified xsi:type="dcterms:W3CDTF">2015-03-27T13:07:47Z</dcterms:modified>
</cp:coreProperties>
</file>