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9" r:id="rId5"/>
    <p:sldId id="257" r:id="rId6"/>
    <p:sldId id="261" r:id="rId7"/>
    <p:sldId id="265" r:id="rId8"/>
    <p:sldId id="270" r:id="rId9"/>
    <p:sldId id="272" r:id="rId10"/>
    <p:sldId id="273" r:id="rId11"/>
    <p:sldId id="274" r:id="rId12"/>
    <p:sldId id="275" r:id="rId13"/>
    <p:sldId id="267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>
      <p:cViewPr varScale="1">
        <p:scale>
          <a:sx n="101" d="100"/>
          <a:sy n="101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esktop.kazansoft.ru/bigimages/flowers/roses/img-a613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0;&#1086;&#1085;&#1077;&#1088;&#1089;&#1082;&#1072;&#1103;\Desktop\&#1057;&#1082;&#1072;&#1079;&#1082;&#1072;%20&#1086;%20&#1078;&#1072;&#1073;&#1077;%20&#1080;%20&#1088;&#1086;&#1079;&#1077;\anton_grigorevich_rubinshteyn_-_melodiya_fa-mazhor_(zaycev.net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72;%20&#1086;%20&#1078;&#1072;&#1073;&#1077;%20&#1080;%20&#1088;&#1086;&#1079;&#1077;\&#1092;&#1080;&#1079;&#1084;&#1080;&#1085;&#1091;&#1090;&#1082;&#1072;.avi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755650" y="1700213"/>
            <a:ext cx="77771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0188"/>
            <a:ext cx="7772400" cy="2910780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002060"/>
                </a:solidFill>
              </a:rPr>
              <a:t>Урок литературного чтения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«Поединок добра и зла» в </a:t>
            </a:r>
            <a:r>
              <a:rPr lang="ru-RU" b="1" dirty="0">
                <a:solidFill>
                  <a:srgbClr val="002060"/>
                </a:solidFill>
              </a:rPr>
              <a:t>произведении </a:t>
            </a:r>
            <a:r>
              <a:rPr lang="ru-RU" b="1" dirty="0" err="1" smtClean="0">
                <a:solidFill>
                  <a:srgbClr val="002060"/>
                </a:solidFill>
              </a:rPr>
              <a:t>В.М.Гаршина</a:t>
            </a:r>
            <a:r>
              <a:rPr lang="ru-RU" b="1" dirty="0" smtClean="0">
                <a:solidFill>
                  <a:srgbClr val="002060"/>
                </a:solidFill>
              </a:rPr>
              <a:t> «Сказка о жабе и розе» 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81128"/>
            <a:ext cx="5508104" cy="936104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39969">
            <a:off x="2116253" y="4181261"/>
            <a:ext cx="1876637" cy="244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6850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 smtClean="0"/>
              <a:t>«Если ты оставил после себя след красоты души, то будь уверен, что выполнил свою миссию на земле…»</a:t>
            </a:r>
          </a:p>
          <a:p>
            <a:pPr algn="r"/>
            <a:r>
              <a:rPr lang="ru-RU" sz="6600" b="1" dirty="0" smtClean="0"/>
              <a:t>В.М.Гаршин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2686173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291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30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920880" cy="43924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</a:p>
          <a:p>
            <a:endParaRPr lang="ru-RU" sz="4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ваша душа будет также прекрасна,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этот удивительный цветок.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Учитесь у мира только хорошему.</a:t>
            </a:r>
          </a:p>
        </p:txBody>
      </p:sp>
      <p:pic>
        <p:nvPicPr>
          <p:cNvPr id="8" name="Picture 1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3457"/>
            <a:ext cx="4355976" cy="333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117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920880" cy="43924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</a:p>
          <a:p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работу!</a:t>
            </a:r>
          </a:p>
        </p:txBody>
      </p:sp>
    </p:spTree>
    <p:extLst>
      <p:ext uri="{BB962C8B-B14F-4D97-AF65-F5344CB8AC3E}">
        <p14:creationId xmlns:p14="http://schemas.microsoft.com/office/powerpoint/2010/main" xmlns="" val="3370873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755650" y="1700213"/>
            <a:ext cx="77771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0188"/>
            <a:ext cx="7772400" cy="2910780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81128"/>
            <a:ext cx="5508104" cy="936104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921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3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89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496944" cy="194421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Всеволод Михайлович Гаршин</a:t>
            </a:r>
            <a:br>
              <a:rPr lang="ru-RU" sz="4800" b="1" dirty="0" smtClean="0"/>
            </a:br>
            <a:r>
              <a:rPr lang="ru-RU" sz="4800" b="1" dirty="0" smtClean="0"/>
              <a:t>(1855-1888)</a:t>
            </a:r>
            <a:endParaRPr lang="ru-RU" sz="48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892480" y="6559072"/>
            <a:ext cx="251520" cy="298928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9185" y="1844824"/>
            <a:ext cx="3725630" cy="489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anton_grigorevich_rubinshteyn_-_melodiya_fa-mazhor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715404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265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7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0" y="115888"/>
            <a:ext cx="9144000" cy="12255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Сказка о жабе и розе.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39969">
            <a:off x="1253853" y="1965054"/>
            <a:ext cx="262006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66578">
            <a:off x="4730213" y="1846377"/>
            <a:ext cx="3048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653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 smtClean="0"/>
              <a:t>«Если ты оставил после себя след красоты души, то будь уверен, что выполнил свою миссию на земле…»</a:t>
            </a:r>
          </a:p>
          <a:p>
            <a:pPr algn="r"/>
            <a:r>
              <a:rPr lang="ru-RU" sz="6600" b="1" dirty="0" smtClean="0"/>
              <a:t>В.М.Гаршин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2946925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Проблемный вопрос.</a:t>
            </a:r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920880" cy="374441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Оставил ли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В. Гаршин еще загадки в сказке?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32556" y="-531440"/>
            <a:ext cx="10009112" cy="83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6070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920880" cy="3744416"/>
          </a:xfrm>
        </p:spPr>
        <p:txBody>
          <a:bodyPr>
            <a:normAutofit/>
          </a:bodyPr>
          <a:lstStyle/>
          <a:p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260648"/>
            <a:ext cx="684076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– 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нечто положительное, хорошее, полезное, противоположное злу.</a:t>
            </a:r>
          </a:p>
          <a:p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нечто дурное, вредное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противоположное добру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С.И.Ожегова</a:t>
            </a:r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4934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44008" y="260648"/>
            <a:ext cx="3739952" cy="1470025"/>
          </a:xfrm>
        </p:spPr>
        <p:txBody>
          <a:bodyPr>
            <a:normAutofit/>
          </a:bodyPr>
          <a:lstStyle/>
          <a:p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4391961" cy="5201816"/>
          </a:xfrm>
        </p:spPr>
        <p:txBody>
          <a:bodyPr>
            <a:normAutofit/>
          </a:bodyPr>
          <a:lstStyle/>
          <a:p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26064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3" descr="https://im1-tub-ru.yandex.net/i?id=18fb29bf1f023a7a6b83b86aea4f885f&amp;n=33&amp;h=190&amp;w=259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0"/>
            <a:ext cx="486449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1-tub-ru.yandex.net/i?id=5c8685d405ed8c24659e1efed671eede&amp;n=33&amp;h=190&amp;w=19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686573"/>
            <a:ext cx="406741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505" y="20533"/>
            <a:ext cx="4207495" cy="4128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908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3" cstate="print">
            <a:lum bright="3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endParaRPr lang="ru-RU" sz="60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920880" cy="3744416"/>
          </a:xfrm>
        </p:spPr>
        <p:txBody>
          <a:bodyPr>
            <a:normAutofit/>
          </a:bodyPr>
          <a:lstStyle/>
          <a:p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26064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физминут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627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31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118</Words>
  <Application>Microsoft Office PowerPoint</Application>
  <PresentationFormat>Экран (4:3)</PresentationFormat>
  <Paragraphs>25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Урок литературного чтения  «Поединок добра и зла» в произведении В.М.Гаршина «Сказка о жабе и розе»  </vt:lpstr>
      <vt:lpstr>  </vt:lpstr>
      <vt:lpstr>Всеволод Михайлович Гаршин (1855-1888)</vt:lpstr>
      <vt:lpstr>Сказка о жабе и розе.</vt:lpstr>
      <vt:lpstr>Слайд 5</vt:lpstr>
      <vt:lpstr>Проблемный вопрос.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в 4 а классе. «Сказка о жабе и розе»  В.М.Гаршин.</dc:title>
  <dc:creator>User</dc:creator>
  <cp:lastModifiedBy>Пионерская</cp:lastModifiedBy>
  <cp:revision>13</cp:revision>
  <dcterms:created xsi:type="dcterms:W3CDTF">2014-12-16T19:42:34Z</dcterms:created>
  <dcterms:modified xsi:type="dcterms:W3CDTF">2018-12-13T06:18:51Z</dcterms:modified>
</cp:coreProperties>
</file>