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590" autoAdjust="0"/>
  </p:normalViewPr>
  <p:slideViewPr>
    <p:cSldViewPr>
      <p:cViewPr varScale="1">
        <p:scale>
          <a:sx n="66" d="100"/>
          <a:sy n="66" d="100"/>
        </p:scale>
        <p:origin x="-14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96"/>
    </p:cViewPr>
  </p:sorterViewPr>
  <p:notesViewPr>
    <p:cSldViewPr>
      <p:cViewPr varScale="1">
        <p:scale>
          <a:sx n="53" d="100"/>
          <a:sy n="53" d="100"/>
        </p:scale>
        <p:origin x="-289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468CF9-316C-4947-8A30-6AAE714AC4C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0AB791-ADD0-4075-9569-6313F0680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78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AB791-ADD0-4075-9569-6313F0680CD3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923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livetotravel.ru/wp-content/uploads/2014/09/6180-uspenskiy-sobor.jpg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towntravel.ru/wp-content/uploads/2014/10/26-&#1057;&#1082;&#1072;&#1084;&#1100;&#1103;-&#1087;&#1088;&#1080;&#1084;&#1077;&#1088;&#1077;&#1085;&#1080;&#1103;-&#1074;-&#1071;&#1088;&#1086;&#1089;&#1083;&#1072;&#1074;&#1083;&#1077;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livetotravel.ru/wp-content/uploads/2014/09/5930-Zolotyie-vorota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mochaloff.ru/suzdal-pokrovskiy-monastyr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towntravel.ru/wp-content/uploads/2014/10/07-1-&#1071;&#1088;&#1086;&#1089;&#1083;&#1072;&#1074;&#1083;&#1100;-&#1089;-&#1074;&#1099;&#1089;&#1086;&#1090;&#1099;-&#1087;&#1090;&#1080;&#1095;&#1100;&#1077;&#1075;&#1086;-&#1087;&#1086;&#1083;&#1077;&#1090;&#1072;.-&#1057;&#1084;&#1086;&#1090;&#1088;&#1086;&#1074;&#1072;&#1103;-&#1087;&#1083;&#1086;&#1097;&#1072;&#1076;&#1082;&#1072;-&#1074;-&#1084;&#1086;&#1085;&#1072;&#1089;&#1090;&#1099;&#1088;&#1089;&#1082;&#1086;&#1081;-&#1079;&#1074;&#1086;&#1085;&#1085;&#1080;&#1094;&#1077;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towntravel.ru/wp-content/uploads/2014/10/25-&#1055;&#1072;&#1084;&#1103;&#1090;&#1085;&#1080;&#1082;-&#1055;&#1077;&#1090;&#1088;&#1091;-&#1080;-&#1060;&#1077;&#1074;&#1088;&#1086;&#1085;&#1080;&#1080;-&#1074;-&#1071;&#1088;&#1086;&#1089;&#1083;&#1072;&#1074;&#1083;&#1077;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180-успенский-собор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8064896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934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мья примерения в Ярославле">
            <a:hlinkClick r:id="rId2" tooltip="&quot;Скамья примерения в Ярославле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04664"/>
            <a:ext cx="8568952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099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930-Золотые-ворота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5739"/>
            <a:ext cx="7920880" cy="64716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1357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огоявленско-Анастасиин кафедральный собор. Город Кострома. Фото достопримечательностей Костромы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640959" cy="64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9558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4sep1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568952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0724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ю\Desktop\0_f1898_18786150_orig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648"/>
            <a:ext cx="7848872" cy="63367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145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Александровский мужской монастырь. Город Суздаль. Фото достопримечательностей Суздаля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352927" cy="63367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13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570"/>
          </a:xfrm>
        </p:spPr>
        <p:txBody>
          <a:bodyPr>
            <a:normAutofit/>
          </a:bodyPr>
          <a:lstStyle/>
          <a:p>
            <a:r>
              <a:rPr lang="ru-RU" sz="8000" b="1" i="1" dirty="0" smtClean="0">
                <a:solidFill>
                  <a:srgbClr val="00B050"/>
                </a:solidFill>
              </a:rPr>
              <a:t>Города Золотого Кольца России-слава и гордость всей страны</a:t>
            </a:r>
            <a:endParaRPr lang="ru-RU" sz="80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853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ород Кострома. Ипатьевский монастырь. Фото достопримечательностей Костромы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8208912" cy="63367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410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658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8064896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937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elena-stroeva.ru/Blog/Rostov_Vel/Rostov/DSC_021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-142875"/>
            <a:ext cx="7704856" cy="71437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786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497_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6632"/>
            <a:ext cx="8280920" cy="64807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315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локольня  Евфросинии Суздальской в Ризоположенском женском монастыре  а также Церкви Лазаря Четверодневного и Антипы, епископа Пергамского. Город Суздаль. Фото достопримечательностей Суздаля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934066"/>
            <a:ext cx="8784976" cy="89715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1320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кровский женский монастырь. Суздаль. Фото.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496944" cy="6408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6923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Ярославль. Вид с монастырской звонницы">
            <a:hlinkClick r:id="rId2" tooltip="&quot;Ярославль. Вид с монастырской звонницы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280919" cy="6264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5464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амятник Петру и Февронии в Ярославле">
            <a:hlinkClick r:id="rId2" tooltip="&quot;Памятник Петру и Февронии в Ярославле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04664"/>
            <a:ext cx="8640960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5839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9</Words>
  <Application>Microsoft Office PowerPoint</Application>
  <PresentationFormat>Экран (4:3)</PresentationFormat>
  <Paragraphs>2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Города Золотого Кольца России-слава и гордость всей страны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5</cp:revision>
  <dcterms:created xsi:type="dcterms:W3CDTF">2015-10-10T21:04:44Z</dcterms:created>
  <dcterms:modified xsi:type="dcterms:W3CDTF">2015-10-11T08:42:03Z</dcterms:modified>
</cp:coreProperties>
</file>