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59" r:id="rId4"/>
    <p:sldId id="258" r:id="rId5"/>
    <p:sldId id="260" r:id="rId6"/>
    <p:sldId id="263" r:id="rId7"/>
    <p:sldId id="261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95" d="100"/>
          <a:sy n="95" d="100"/>
        </p:scale>
        <p:origin x="-666" y="4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972739-7EB7-48AD-9A14-1D4CFBAD0091}" type="datetimeFigureOut">
              <a:rPr lang="ru-RU" smtClean="0"/>
              <a:pPr/>
              <a:t>30.10.2018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7EB7F2-7E19-47AC-A646-AF4DEE3F995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7EB7F2-7E19-47AC-A646-AF4DEE3F9952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кроль"/>
          <p:cNvPicPr>
            <a:picLocks noGrp="1"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500042"/>
            <a:ext cx="7786742" cy="528641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071678"/>
            <a:ext cx="8072494" cy="3571900"/>
          </a:xfrm>
        </p:spPr>
        <p:txBody>
          <a:bodyPr>
            <a:normAutofit/>
          </a:bodyPr>
          <a:lstStyle/>
          <a:p>
            <a:r>
              <a:rPr lang="ru-RU" sz="4400" b="1" dirty="0" err="1" smtClean="0">
                <a:solidFill>
                  <a:srgbClr val="FFFF00"/>
                </a:solidFill>
              </a:rPr>
              <a:t>Здоровьесберегающие</a:t>
            </a:r>
            <a:r>
              <a:rPr lang="ru-RU" sz="4400" b="1" dirty="0" smtClean="0">
                <a:solidFill>
                  <a:srgbClr val="FFFF00"/>
                </a:solidFill>
              </a:rPr>
              <a:t> технологии </a:t>
            </a:r>
            <a:br>
              <a:rPr lang="ru-RU" sz="4400" b="1" dirty="0" smtClean="0">
                <a:solidFill>
                  <a:srgbClr val="FFFF00"/>
                </a:solidFill>
              </a:rPr>
            </a:br>
            <a:r>
              <a:rPr lang="ru-RU" sz="4400" b="1" dirty="0" smtClean="0">
                <a:solidFill>
                  <a:srgbClr val="FFFF00"/>
                </a:solidFill>
              </a:rPr>
              <a:t>на занятиях плава</a:t>
            </a:r>
            <a:r>
              <a:rPr lang="ru-RU" b="1" dirty="0" smtClean="0">
                <a:solidFill>
                  <a:srgbClr val="FFFF00"/>
                </a:solidFill>
              </a:rPr>
              <a:t>нием.</a:t>
            </a:r>
            <a:br>
              <a:rPr lang="ru-RU" b="1" dirty="0" smtClean="0">
                <a:solidFill>
                  <a:srgbClr val="FFFF00"/>
                </a:solidFill>
              </a:rPr>
            </a:br>
            <a:endParaRPr lang="ru-RU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advTm="7407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714356"/>
            <a:ext cx="7715304" cy="58515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57232"/>
            <a:ext cx="8229600" cy="1714512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СПАСИБО ЗА ВНИМАНИЕ!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Tm="2391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Вырастить 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здорового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человека – задача трудная и ответственная. Всем известно, что именно в дошкольном возрасте закладывается фундамент 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здоровья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 происходит становление всех жизненно важных систем и психических функций организма, развиваются его адаптивные механизмы, мелкая и крупная моторика, повышается устойчивость к воздействиям внешних факторов, формируются основные физические качества, выносливость и работоспособность, приобретаются культурно – гигиенические навыки, нарабатываются приемы самообслуживания.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30734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428604"/>
            <a:ext cx="8429684" cy="566897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Плавание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влияет не только на физическое, но и на умственное формирование ребенка,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стимулирует его нервно-психическое (</a:t>
            </a:r>
            <a:r>
              <a:rPr lang="ru-RU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психомоторное)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развитие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Активное движение укрепляет опорно-двигательный аппарат,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сердечно-сосудистую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нервную и дыхательную системы.</a:t>
            </a:r>
          </a:p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Плавание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в нашем детском саду «Брусничка» вводится в режим детей, начиная с 4-х летнего возраста. Это один из самых простых способов сделать ребенка закаленным, 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здоровым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и физически развитым. 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advTm="28359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Использование бассейна способствует повышению двигательной активности детей, разнообразию закаливающих процедур, усилению 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оздоровительной направленности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снимает нервное напряжение и укрепляет общий тонус организма.</a:t>
            </a:r>
          </a:p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 целью оптимизации физкультурно-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оздоровительной работы и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достижения всех выше перечисленных эффектов, я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систематизировала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используемые </a:t>
            </a:r>
          </a:p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здоровье сберегающие 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технологии</a:t>
            </a:r>
            <a:r>
              <a:rPr lang="ru-RU" dirty="0" smtClean="0">
                <a:solidFill>
                  <a:schemeClr val="bg1"/>
                </a:solidFill>
              </a:rPr>
              <a:t>. 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Tm="24421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4518"/>
            <a:ext cx="8642380" cy="65734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Контроль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Температура воды + 29 +30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Температура воздуха + 28 + 29 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Влажность воздуха контролируется с помощью вентиляции и составляет 50%-60%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Температура раздевалок +25 +26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Гигиенический душ проводится перед входом в бассейн.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Tm="26188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6380" y="1500174"/>
            <a:ext cx="3214710" cy="25671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7729566" cy="11430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Упражнения на дыхание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80" y="4286232"/>
            <a:ext cx="3201589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12287367" y="-25717704"/>
            <a:ext cx="3143272" cy="2694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12134967" y="-25565304"/>
            <a:ext cx="3143272" cy="2694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11982567" y="-25412904"/>
            <a:ext cx="3143272" cy="2694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85786" y="2428868"/>
            <a:ext cx="3886200" cy="291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27156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286380" y="5072074"/>
            <a:ext cx="2857520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 descr="C:\Users\Брусничка\Desktop\Фото\IMG_20180321_10550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1500174"/>
            <a:ext cx="3571900" cy="4929222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6248" y="1500174"/>
            <a:ext cx="4071966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0"/>
            <a:ext cx="8229600" cy="6643710"/>
          </a:xfrm>
        </p:spPr>
        <p:txBody>
          <a:bodyPr>
            <a:normAutofit/>
          </a:bodyPr>
          <a:lstStyle/>
          <a:p>
            <a:pPr algn="l"/>
            <a:r>
              <a:rPr lang="ru-RU" dirty="0" smtClean="0">
                <a:solidFill>
                  <a:srgbClr val="FF0000"/>
                </a:solidFill>
              </a:rPr>
              <a:t>               Закаливание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                         босохождение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err="1" smtClean="0">
                <a:solidFill>
                  <a:srgbClr val="FF0000"/>
                </a:solidFill>
              </a:rPr>
              <a:t>контрасные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водные и 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воздушные ванны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смена температуры 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 воды и воздуха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Tm="20281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Игры на воде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2071678"/>
            <a:ext cx="4000528" cy="31289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1428736"/>
            <a:ext cx="3429024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3943350"/>
            <a:ext cx="3786214" cy="2486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3175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Плавание с препятствием, правила поведения на бассейне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1785926"/>
            <a:ext cx="3143272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86" y="1857364"/>
            <a:ext cx="4143404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8187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3284</TotalTime>
  <Words>79</Words>
  <PresentationFormat>Экран (4:3)</PresentationFormat>
  <Paragraphs>19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Апекс</vt:lpstr>
      <vt:lpstr>Здоровьесберегающие технологии  на занятиях плаванием. </vt:lpstr>
      <vt:lpstr>Слайд 2</vt:lpstr>
      <vt:lpstr>Слайд 3</vt:lpstr>
      <vt:lpstr>Слайд 4</vt:lpstr>
      <vt:lpstr>Контроль</vt:lpstr>
      <vt:lpstr>Упражнения на дыхание</vt:lpstr>
      <vt:lpstr>               Закаливание                          босохождение контрасные  водные и  воздушные ванны    смена температуры   воды и воздуха</vt:lpstr>
      <vt:lpstr>Игры на воде</vt:lpstr>
      <vt:lpstr>Плавание с препятствием, правила поведения на бассейне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Здоровьесберегающии технологии  на занятиях плаванием. </dc:title>
  <dc:creator>Брусничка</dc:creator>
  <cp:lastModifiedBy>Брусничка</cp:lastModifiedBy>
  <cp:revision>65</cp:revision>
  <dcterms:created xsi:type="dcterms:W3CDTF">2018-10-10T10:26:59Z</dcterms:created>
  <dcterms:modified xsi:type="dcterms:W3CDTF">2018-10-30T12:27:02Z</dcterms:modified>
</cp:coreProperties>
</file>