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BE85C-E969-4D6E-815E-C4D9DAD9524E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E5C25-E201-4977-BF89-A1E36773FD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14:prism isContent="1" isInverted="1"/>
        <p:sndAc>
          <p:stSnd>
            <p:snd r:embed="rId1" name="type.wav"/>
          </p:stSnd>
        </p:sndAc>
      </p:transition>
    </mc:Choice>
    <mc:Fallback xmlns="">
      <p:transition spd="slow" advClick="0" advTm="3000">
        <p:fade/>
        <p:sndAc>
          <p:stSnd>
            <p:snd r:embed="rId3" name="type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BE85C-E969-4D6E-815E-C4D9DAD9524E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E5C25-E201-4977-BF89-A1E36773FD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14:prism isContent="1" isInverted="1"/>
        <p:sndAc>
          <p:stSnd>
            <p:snd r:embed="rId1" name="type.wav"/>
          </p:stSnd>
        </p:sndAc>
      </p:transition>
    </mc:Choice>
    <mc:Fallback xmlns="">
      <p:transition spd="slow" advClick="0" advTm="3000">
        <p:fade/>
        <p:sndAc>
          <p:stSnd>
            <p:snd r:embed="rId3" name="type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BE85C-E969-4D6E-815E-C4D9DAD9524E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E5C25-E201-4977-BF89-A1E36773FD7F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14:prism isContent="1" isInverted="1"/>
        <p:sndAc>
          <p:stSnd>
            <p:snd r:embed="rId1" name="type.wav"/>
          </p:stSnd>
        </p:sndAc>
      </p:transition>
    </mc:Choice>
    <mc:Fallback xmlns="">
      <p:transition spd="slow" advClick="0" advTm="3000">
        <p:fade/>
        <p:sndAc>
          <p:stSnd>
            <p:snd r:embed="rId3" name="type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BE85C-E969-4D6E-815E-C4D9DAD9524E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E5C25-E201-4977-BF89-A1E36773FD7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14:prism isContent="1" isInverted="1"/>
        <p:sndAc>
          <p:stSnd>
            <p:snd r:embed="rId1" name="type.wav"/>
          </p:stSnd>
        </p:sndAc>
      </p:transition>
    </mc:Choice>
    <mc:Fallback xmlns="">
      <p:transition spd="slow" advClick="0" advTm="3000">
        <p:fade/>
        <p:sndAc>
          <p:stSnd>
            <p:snd r:embed="rId3" name="type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BE85C-E969-4D6E-815E-C4D9DAD9524E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E5C25-E201-4977-BF89-A1E36773FD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14:prism isContent="1" isInverted="1"/>
        <p:sndAc>
          <p:stSnd>
            <p:snd r:embed="rId1" name="type.wav"/>
          </p:stSnd>
        </p:sndAc>
      </p:transition>
    </mc:Choice>
    <mc:Fallback xmlns="">
      <p:transition spd="slow" advClick="0" advTm="3000">
        <p:fade/>
        <p:sndAc>
          <p:stSnd>
            <p:snd r:embed="rId3" name="type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BE85C-E969-4D6E-815E-C4D9DAD9524E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E5C25-E201-4977-BF89-A1E36773FD7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14:prism isContent="1" isInverted="1"/>
        <p:sndAc>
          <p:stSnd>
            <p:snd r:embed="rId1" name="type.wav"/>
          </p:stSnd>
        </p:sndAc>
      </p:transition>
    </mc:Choice>
    <mc:Fallback xmlns="">
      <p:transition spd="slow" advClick="0" advTm="3000">
        <p:fade/>
        <p:sndAc>
          <p:stSnd>
            <p:snd r:embed="rId3" name="type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BE85C-E969-4D6E-815E-C4D9DAD9524E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E5C25-E201-4977-BF89-A1E36773FD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14:prism isContent="1" isInverted="1"/>
        <p:sndAc>
          <p:stSnd>
            <p:snd r:embed="rId1" name="type.wav"/>
          </p:stSnd>
        </p:sndAc>
      </p:transition>
    </mc:Choice>
    <mc:Fallback xmlns="">
      <p:transition spd="slow" advClick="0" advTm="3000">
        <p:fade/>
        <p:sndAc>
          <p:stSnd>
            <p:snd r:embed="rId3" name="type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BE85C-E969-4D6E-815E-C4D9DAD9524E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E5C25-E201-4977-BF89-A1E36773FD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14:prism isContent="1" isInverted="1"/>
        <p:sndAc>
          <p:stSnd>
            <p:snd r:embed="rId1" name="type.wav"/>
          </p:stSnd>
        </p:sndAc>
      </p:transition>
    </mc:Choice>
    <mc:Fallback xmlns="">
      <p:transition spd="slow" advClick="0" advTm="3000">
        <p:fade/>
        <p:sndAc>
          <p:stSnd>
            <p:snd r:embed="rId3" name="type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BE85C-E969-4D6E-815E-C4D9DAD9524E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E5C25-E201-4977-BF89-A1E36773FD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14:prism isContent="1" isInverted="1"/>
        <p:sndAc>
          <p:stSnd>
            <p:snd r:embed="rId1" name="type.wav"/>
          </p:stSnd>
        </p:sndAc>
      </p:transition>
    </mc:Choice>
    <mc:Fallback xmlns="">
      <p:transition spd="slow" advClick="0" advTm="3000">
        <p:fade/>
        <p:sndAc>
          <p:stSnd>
            <p:snd r:embed="rId3" name="type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BE85C-E969-4D6E-815E-C4D9DAD9524E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E5C25-E201-4977-BF89-A1E36773FD7F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14:prism isContent="1" isInverted="1"/>
        <p:sndAc>
          <p:stSnd>
            <p:snd r:embed="rId1" name="type.wav"/>
          </p:stSnd>
        </p:sndAc>
      </p:transition>
    </mc:Choice>
    <mc:Fallback xmlns="">
      <p:transition spd="slow" advClick="0" advTm="3000">
        <p:fade/>
        <p:sndAc>
          <p:stSnd>
            <p:snd r:embed="rId3" name="type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BE85C-E969-4D6E-815E-C4D9DAD9524E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E5C25-E201-4977-BF89-A1E36773FD7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14:prism isContent="1" isInverted="1"/>
        <p:sndAc>
          <p:stSnd>
            <p:snd r:embed="rId1" name="type.wav"/>
          </p:stSnd>
        </p:sndAc>
      </p:transition>
    </mc:Choice>
    <mc:Fallback xmlns="">
      <p:transition spd="slow" advClick="0" advTm="3000">
        <p:fade/>
        <p:sndAc>
          <p:stSnd>
            <p:snd r:embed="rId3" name="type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CABE85C-E969-4D6E-815E-C4D9DAD9524E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76E5C25-E201-4977-BF89-A1E36773FD7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14:prism isContent="1" isInverted="1"/>
        <p:sndAc>
          <p:stSnd>
            <p:snd r:embed="rId13" name="type.wav"/>
          </p:stSnd>
        </p:sndAc>
      </p:transition>
    </mc:Choice>
    <mc:Fallback xmlns="">
      <p:transition spd="slow" advClick="0" advTm="3000">
        <p:fade/>
        <p:sndAc>
          <p:stSnd>
            <p:snd r:embed="rId14" name="type.wav"/>
          </p:stSnd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audio" Target="../media/audio1.wav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Презентация на тему </a:t>
            </a:r>
            <a:br>
              <a:rPr lang="ru-RU" dirty="0" smtClean="0"/>
            </a:br>
            <a:r>
              <a:rPr lang="ru-RU" dirty="0" smtClean="0"/>
              <a:t>«Моя тень»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Старшая группа №6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137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:dissolve/>
        <p:sndAc>
          <p:stSnd>
            <p:snd r:embed="rId2" name="type.wav"/>
          </p:stSnd>
        </p:sndAc>
      </p:transition>
    </mc:Choice>
    <mc:Fallback xmlns="">
      <p:transition spd="slow" advClick="0" advTm="3000">
        <p:dissolve/>
        <p:sndAc>
          <p:stSnd>
            <p:snd r:embed="rId3" name="typ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НАША ТЕНЬ - ДНЕМ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738670" y="3436087"/>
            <a:ext cx="3600400" cy="2106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557458"/>
            <a:ext cx="3383682" cy="1903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0" y="3599622"/>
            <a:ext cx="3383682" cy="1903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8766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3000">
        <p14:honeycomb/>
        <p:sndAc>
          <p:stSnd>
            <p:snd r:embed="rId2" name="type.wav"/>
          </p:stSnd>
        </p:sndAc>
      </p:transition>
    </mc:Choice>
    <mc:Fallback xmlns="">
      <p:transition spd="slow" advClick="0" advTm="3000">
        <p:fade/>
        <p:sndAc>
          <p:stSnd>
            <p:snd r:embed="rId6" name="typ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НАША </a:t>
            </a:r>
            <a:r>
              <a:rPr lang="ru-RU" dirty="0" smtClean="0"/>
              <a:t>ТЕНЬ - ВЕЧЕРОМ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436963" y="2821339"/>
            <a:ext cx="4134887" cy="2325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539702" y="3450017"/>
            <a:ext cx="4134887" cy="2325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595781" y="3278452"/>
            <a:ext cx="4096452" cy="230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1593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flash/>
        <p:sndAc>
          <p:stSnd>
            <p:snd r:embed="rId2" name="type.wav"/>
          </p:stSnd>
        </p:sndAc>
      </p:transition>
    </mc:Choice>
    <mc:Fallback xmlns="">
      <p:transition spd="slow" advClick="0" advTm="3000">
        <p:fade/>
        <p:sndAc>
          <p:stSnd>
            <p:snd r:embed="rId6" name="typ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с тенью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26" y="1412776"/>
            <a:ext cx="4352483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461" y="4149080"/>
            <a:ext cx="4360548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12776"/>
            <a:ext cx="2347304" cy="1320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389565"/>
            <a:ext cx="2253774" cy="1267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155888"/>
            <a:ext cx="2560285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155815" y="3861048"/>
            <a:ext cx="2343272" cy="1318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1971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3000">
        <p14:honeycomb/>
        <p:sndAc>
          <p:stSnd>
            <p:snd r:embed="rId2" name="type.wav"/>
          </p:stSnd>
        </p:sndAc>
      </p:transition>
    </mc:Choice>
    <mc:Fallback xmlns="">
      <p:transition spd="slow" advClick="0" advTm="3000">
        <p:fade/>
        <p:sndAc>
          <p:stSnd>
            <p:snd r:embed="rId9" name="typ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НАША ТЕНЬ ПРОПАЛА!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861048"/>
            <a:ext cx="4344482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08" y="2276872"/>
            <a:ext cx="4224469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108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3000">
        <p14:switch dir="r"/>
        <p:sndAc>
          <p:stSnd>
            <p:snd r:embed="rId2" name="type.wav"/>
          </p:stSnd>
        </p:sndAc>
      </p:transition>
    </mc:Choice>
    <mc:Fallback xmlns="">
      <p:transition spd="slow" advClick="0" advTm="3000">
        <p:fade/>
        <p:sndAc>
          <p:stSnd>
            <p:snd r:embed="rId5" name="typ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ТЕАТР ТЕНЕЙ - «Красная Шапочка»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3456385" cy="194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71" name="Picture 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980" y="4005064"/>
            <a:ext cx="2019792" cy="1391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72" name="Picture 2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8208" y="2060848"/>
            <a:ext cx="2589640" cy="1456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73" name="Picture 2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5164" y="5203753"/>
            <a:ext cx="2589640" cy="1456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74" name="Picture 3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131" y="3575133"/>
            <a:ext cx="2627337" cy="1477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75" name="Picture 3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460" y="5517232"/>
            <a:ext cx="2216503" cy="1246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76" name="Picture 3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588223" y="2492895"/>
            <a:ext cx="2331753" cy="182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77" name="Picture 3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940152" y="4839095"/>
            <a:ext cx="3059385" cy="1720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736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  <p:sndAc>
          <p:stSnd>
            <p:snd r:embed="rId2" name="type.wav"/>
          </p:stSnd>
        </p:sndAc>
      </p:transition>
    </mc:Choice>
    <mc:Fallback xmlns="">
      <p:transition spd="slow" advClick="0" advTm="3000">
        <p:fade/>
        <p:sndAc>
          <p:stSnd>
            <p:snd r:embed="rId11" name="typ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7" y="338667"/>
            <a:ext cx="8291264" cy="273029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СПАСИБО ЗА ВНИМАНИЕ!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90160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14:prism isContent="1" isInverted="1"/>
        <p:sndAc>
          <p:stSnd>
            <p:snd r:embed="rId2" name="type.wav"/>
          </p:stSnd>
        </p:sndAc>
      </p:transition>
    </mc:Choice>
    <mc:Fallback xmlns="">
      <p:transition spd="slow" advClick="0" advTm="3000">
        <p:fade/>
        <p:sndAc>
          <p:stSnd>
            <p:snd r:embed="rId3" name="typ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65</TotalTime>
  <Words>33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Презентация на тему  «Моя тень»</vt:lpstr>
      <vt:lpstr>НАША ТЕНЬ - ДНЕМ</vt:lpstr>
      <vt:lpstr>НАША ТЕНЬ - ВЕЧЕРОМ</vt:lpstr>
      <vt:lpstr>Игра с тенью</vt:lpstr>
      <vt:lpstr>НАША ТЕНЬ ПРОПАЛА!</vt:lpstr>
      <vt:lpstr>ТЕАТР ТЕНЕЙ - «Красная Шапочка»</vt:lpstr>
      <vt:lpstr>СПАСИБО ЗА ВНИМАНИЕ!</vt:lpstr>
    </vt:vector>
  </TitlesOfParts>
  <Company>Учитель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 «Моя тень»</dc:title>
  <dc:creator>user</dc:creator>
  <cp:lastModifiedBy>воспитатели3к3</cp:lastModifiedBy>
  <cp:revision>8</cp:revision>
  <dcterms:created xsi:type="dcterms:W3CDTF">2017-02-11T14:09:23Z</dcterms:created>
  <dcterms:modified xsi:type="dcterms:W3CDTF">2018-12-24T11:55:07Z</dcterms:modified>
</cp:coreProperties>
</file>