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5" d="100"/>
          <a:sy n="75" d="100"/>
        </p:scale>
        <p:origin x="-3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FD003-4A59-47E8-A7B3-7B5398746A1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174B9-1B37-4309-A851-4647925653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047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D4959EC-AE30-4803-A2F6-12EDAC98D78C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84C50052-E92A-424E-9CCC-CD1E564CD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59EC-AE30-4803-A2F6-12EDAC98D78C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0052-E92A-424E-9CCC-CD1E564CD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59EC-AE30-4803-A2F6-12EDAC98D78C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0052-E92A-424E-9CCC-CD1E564CD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59EC-AE30-4803-A2F6-12EDAC98D78C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0052-E92A-424E-9CCC-CD1E564CD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59EC-AE30-4803-A2F6-12EDAC98D78C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0052-E92A-424E-9CCC-CD1E564CD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59EC-AE30-4803-A2F6-12EDAC98D78C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0052-E92A-424E-9CCC-CD1E564CD7F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59EC-AE30-4803-A2F6-12EDAC98D78C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0052-E92A-424E-9CCC-CD1E564CD7F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59EC-AE30-4803-A2F6-12EDAC98D78C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0052-E92A-424E-9CCC-CD1E564CD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59EC-AE30-4803-A2F6-12EDAC98D78C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0052-E92A-424E-9CCC-CD1E564CD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D4959EC-AE30-4803-A2F6-12EDAC98D78C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84C50052-E92A-424E-9CCC-CD1E564CD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D4959EC-AE30-4803-A2F6-12EDAC98D78C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84C50052-E92A-424E-9CCC-CD1E564CD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D4959EC-AE30-4803-A2F6-12EDAC98D78C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4C50052-E92A-424E-9CCC-CD1E564CD7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microsoft.com/office/2007/relationships/hdphoto" Target="../media/hdphoto6.wdp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64" y="1772816"/>
            <a:ext cx="7848872" cy="266429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7200" dirty="0"/>
              <a:t>«Принцип работы клавиатуры»</a:t>
            </a:r>
          </a:p>
        </p:txBody>
      </p:sp>
    </p:spTree>
    <p:extLst>
      <p:ext uri="{BB962C8B-B14F-4D97-AF65-F5344CB8AC3E}">
        <p14:creationId xmlns:p14="http://schemas.microsoft.com/office/powerpoint/2010/main" val="293803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844824"/>
            <a:ext cx="6336704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dirty="0"/>
              <a:t>Спасибо за просмотр</a:t>
            </a:r>
          </a:p>
        </p:txBody>
      </p:sp>
    </p:spTree>
    <p:extLst>
      <p:ext uri="{BB962C8B-B14F-4D97-AF65-F5344CB8AC3E}">
        <p14:creationId xmlns:p14="http://schemas.microsoft.com/office/powerpoint/2010/main" val="327024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692696"/>
            <a:ext cx="5688632" cy="11079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dirty="0"/>
              <a:t>Клавиатура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3608" y="2780928"/>
            <a:ext cx="72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/>
              <a:t>Клавиатура — это одна из основных частей компьютера. С её помощью вводят алфавитно-цифровые данные и управляют работой компьютера.</a:t>
            </a:r>
            <a:r>
              <a:rPr lang="ru-RU" dirty="0">
                <a:effectLst/>
              </a:rPr>
              <a:t> </a:t>
            </a:r>
            <a:endParaRPr lang="ru-RU" dirty="0"/>
          </a:p>
          <a:p>
            <a:pPr marL="285750" indent="-285750">
              <a:buFont typeface="Wingdings" pitchFamily="2" charset="2"/>
              <a:buChar char="v"/>
            </a:pPr>
            <a:endParaRPr lang="ru-RU" dirty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/>
              <a:t>Клавиатура является составной частью компьютера.</a:t>
            </a:r>
          </a:p>
        </p:txBody>
      </p:sp>
      <p:pic>
        <p:nvPicPr>
          <p:cNvPr id="1026" name="Picture 2" descr="https://avatars.mds.yandex.net/get-marketpic/168879/market_s3nena5ZQyuZenqoRvu_7Q/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74731">
            <a:off x="2050637" y="4541255"/>
            <a:ext cx="4676184" cy="1439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55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908720"/>
            <a:ext cx="5544616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Виды клавиатур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91680" y="2348880"/>
            <a:ext cx="5904656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3600" dirty="0">
                <a:cs typeface="Aharoni" pitchFamily="2" charset="-79"/>
              </a:rPr>
              <a:t>Беспроводные;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3600" dirty="0">
                <a:cs typeface="Aharoni" pitchFamily="2" charset="-79"/>
              </a:rPr>
              <a:t>Игровые;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3600" dirty="0">
                <a:cs typeface="Aharoni" pitchFamily="2" charset="-79"/>
              </a:rPr>
              <a:t>Лазерные;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3600" dirty="0">
                <a:cs typeface="Aharoni" pitchFamily="2" charset="-79"/>
              </a:rPr>
              <a:t>Силиконовые  и т.д.</a:t>
            </a:r>
          </a:p>
        </p:txBody>
      </p:sp>
    </p:spTree>
    <p:extLst>
      <p:ext uri="{BB962C8B-B14F-4D97-AF65-F5344CB8AC3E}">
        <p14:creationId xmlns:p14="http://schemas.microsoft.com/office/powerpoint/2010/main" val="187724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08720"/>
            <a:ext cx="4392488" cy="7694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dirty="0"/>
              <a:t>Беспроводные</a:t>
            </a:r>
          </a:p>
        </p:txBody>
      </p:sp>
      <p:pic>
        <p:nvPicPr>
          <p:cNvPr id="2050" name="Picture 2" descr="http://price-top.ru/public/images/products/127/55/54774/548b1389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9903" y="4437112"/>
            <a:ext cx="2788283" cy="184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cache.i-stores.ru/original_nf/4693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900" b="78200" l="4400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912" y="1032746"/>
            <a:ext cx="345638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fulltop.ru/upload_4_thumb_%D0%9A%D0%BB%D0%B0%D0%B2%D0%B8%D0%B0%D1%82%D1%83%D1%80%D0%B0-logitech-k750-wireless-solar-keyboard-black-usb-920-002938_9041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2286" b="79286" l="286" r="91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0407" y="343124"/>
            <a:ext cx="3605064" cy="36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69383" y="4415724"/>
            <a:ext cx="4680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Беспроводная клавиатура может подсоединяться к компьютеру через </a:t>
            </a:r>
            <a:r>
              <a:rPr lang="en-US" dirty="0" err="1"/>
              <a:t>bluetooth</a:t>
            </a:r>
            <a:r>
              <a:rPr lang="ru-RU" dirty="0"/>
              <a:t> или специальный </a:t>
            </a:r>
            <a:r>
              <a:rPr lang="ru-RU" dirty="0" err="1"/>
              <a:t>радиопорт</a:t>
            </a:r>
            <a:r>
              <a:rPr lang="ru-RU" dirty="0"/>
              <a:t>. Главным преимуществом таких устройств является, отсутствие провода.</a:t>
            </a:r>
          </a:p>
        </p:txBody>
      </p:sp>
    </p:spTree>
    <p:extLst>
      <p:ext uri="{BB962C8B-B14F-4D97-AF65-F5344CB8AC3E}">
        <p14:creationId xmlns:p14="http://schemas.microsoft.com/office/powerpoint/2010/main" val="3922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9896" y="548680"/>
            <a:ext cx="3456384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5400" dirty="0"/>
              <a:t>Игровые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95936" y="4276526"/>
            <a:ext cx="4248472" cy="16312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/>
              <a:t>Игровые клавиатуры- это клавиатуры с небольшим количеством кнопок, она не подходит для набора текста, но удобная для управления в играх</a:t>
            </a:r>
            <a:r>
              <a:rPr lang="ru-RU" dirty="0"/>
              <a:t>.</a:t>
            </a:r>
          </a:p>
        </p:txBody>
      </p:sp>
      <p:pic>
        <p:nvPicPr>
          <p:cNvPr id="3074" name="Picture 2" descr="https://img1.okidoker.com/c/5/7/8/478948/6549994/13969884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500" b="82625" l="17375" r="88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7655" y="0"/>
            <a:ext cx="4501008" cy="4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owershop.com.ua/data/big/madcatz_strike5_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417" b="95521" l="14141" r="72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1597193"/>
            <a:ext cx="5664120" cy="4248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37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20688"/>
            <a:ext cx="4536504" cy="10156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ru-RU" sz="6000" dirty="0"/>
              <a:t>Лазерные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6" y="4768711"/>
            <a:ext cx="5184576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/>
              <a:t>Лазерная клавиатура- это проекция клавиш на подручную поверхность, и считывающее устройство, следящее за вашими пальцами</a:t>
            </a:r>
            <a:r>
              <a:rPr lang="ru-RU" dirty="0"/>
              <a:t>. </a:t>
            </a:r>
          </a:p>
        </p:txBody>
      </p:sp>
      <p:pic>
        <p:nvPicPr>
          <p:cNvPr id="4098" name="Picture 2" descr="https://image.dhgate.com/0x0/f2/albu/g4/M00/F6/5F/rBVaEVmSwmGAQIbCAAKi2VG6JrY8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778921"/>
            <a:ext cx="2934834" cy="3918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vatars.mds.yandex.net/get-pdb/477388/09f44131-7ef0-4f5e-9349-83e1ae4c2387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730" y="1772816"/>
            <a:ext cx="3463889" cy="286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34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548680"/>
            <a:ext cx="4608512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5400" dirty="0"/>
              <a:t>Силиконовые</a:t>
            </a:r>
          </a:p>
        </p:txBody>
      </p:sp>
      <p:pic>
        <p:nvPicPr>
          <p:cNvPr id="5122" name="Picture 2" descr="http://www.parskat.com/wp-content/uploads/2014/11/font-b-bluetooth-b-font-Waterproof-Washable-Silicone-Foldable-font-b-Flexible-b-font-fo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74" b="89880" l="0" r="935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3584" y="2636912"/>
            <a:ext cx="5412821" cy="4071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g.dxcdn.com/productimages/sku_0042_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571" r="935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778" y="3296847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568" y="1772816"/>
            <a:ext cx="3744416" cy="10156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0" i="0" dirty="0">
                <a:solidFill>
                  <a:srgbClr val="333333"/>
                </a:solidFill>
                <a:effectLst/>
                <a:latin typeface="Verdana"/>
              </a:rPr>
              <a:t>Гибкая клавиатура внутри водонепроницаемого силиконового корпуса</a:t>
            </a:r>
            <a:endParaRPr lang="ru-RU" sz="2000" dirty="0"/>
          </a:p>
        </p:txBody>
      </p:sp>
      <p:pic>
        <p:nvPicPr>
          <p:cNvPr id="5126" name="Picture 6" descr="http://kenyads.com/images/listings/2016-11/bigThmb/foldable_usb_flexible_keyboard-1479392001-580-e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667" b="96333" l="6000" r="95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1908" y="572532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5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620688"/>
            <a:ext cx="5544616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>
                <a:latin typeface="Arial Black" pitchFamily="34" charset="0"/>
              </a:rPr>
              <a:t>Принцип действия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9632" y="1556792"/>
            <a:ext cx="6336704" cy="45243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Каждая клавиша клавиатуры представляет собой крышку для миниатюрного переключателя (механического или мембранного). Содержащийся в клавиатуре небольшой  микропроцессор отслеживает состояние этих переключателей, и при нажатии или опускании каждой клавиши посылает в компьютер соответствующее сообщение (прерывание), а программы компьютера (операционной системы) обрабатывают эти сообщения.</a:t>
            </a:r>
          </a:p>
          <a:p>
            <a:r>
              <a:rPr lang="ru-RU" dirty="0"/>
              <a:t>  Для эффективной на клавиатуре очень важно удобное расположение клавиш, важны и другие характеристики: надёжная и бессбойная работа, мягкий и удобный для рук ход клавиш, удобный наклон клавиатуры, наличие площадки для отдыха рук, наличие выступов или углублений на клавишах с буквами (А) и (О), а также на клавише (5) в правой части клавиатуры, позволяющих на ощупь правильно ставить руку при слепой печати.</a:t>
            </a:r>
          </a:p>
        </p:txBody>
      </p:sp>
    </p:spTree>
    <p:extLst>
      <p:ext uri="{BB962C8B-B14F-4D97-AF65-F5344CB8AC3E}">
        <p14:creationId xmlns:p14="http://schemas.microsoft.com/office/powerpoint/2010/main" val="180905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692696"/>
            <a:ext cx="6192688" cy="1754326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ru-RU" sz="3600" dirty="0">
                <a:cs typeface="Aharoni" pitchFamily="2" charset="-79"/>
              </a:rPr>
              <a:t>По своему назначению клавиши на клавиатуре делятся на группы: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1720" y="2564904"/>
            <a:ext cx="4896544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Алфавитно-цифровые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Функциональные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Знаковые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Служебные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Вспомогательные</a:t>
            </a:r>
          </a:p>
        </p:txBody>
      </p:sp>
      <p:pic>
        <p:nvPicPr>
          <p:cNvPr id="6146" name="Picture 2" descr="https://www.ttn.by/pics/items/ExeGate_LY-331L_code3335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5854" y="4149080"/>
            <a:ext cx="6834542" cy="206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9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200</TotalTime>
  <Words>262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«Принцип работы клавиатуры»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«Принцип работы клавиатуры»</dc:title>
  <dc:creator>Пользователь</dc:creator>
  <cp:lastModifiedBy>school</cp:lastModifiedBy>
  <cp:revision>18</cp:revision>
  <dcterms:created xsi:type="dcterms:W3CDTF">2018-11-19T19:01:29Z</dcterms:created>
  <dcterms:modified xsi:type="dcterms:W3CDTF">2018-12-24T09:33:03Z</dcterms:modified>
</cp:coreProperties>
</file>