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29"/>
  </p:notesMasterIdLst>
  <p:sldIdLst>
    <p:sldId id="261" r:id="rId2"/>
    <p:sldId id="264" r:id="rId3"/>
    <p:sldId id="265" r:id="rId4"/>
    <p:sldId id="266" r:id="rId5"/>
    <p:sldId id="267" r:id="rId6"/>
    <p:sldId id="268" r:id="rId7"/>
    <p:sldId id="269" r:id="rId8"/>
    <p:sldId id="260" r:id="rId9"/>
    <p:sldId id="272" r:id="rId10"/>
    <p:sldId id="270" r:id="rId11"/>
    <p:sldId id="271" r:id="rId12"/>
    <p:sldId id="273" r:id="rId13"/>
    <p:sldId id="275" r:id="rId14"/>
    <p:sldId id="276" r:id="rId15"/>
    <p:sldId id="277" r:id="rId16"/>
    <p:sldId id="278" r:id="rId17"/>
    <p:sldId id="279" r:id="rId18"/>
    <p:sldId id="287" r:id="rId19"/>
    <p:sldId id="280" r:id="rId20"/>
    <p:sldId id="281" r:id="rId21"/>
    <p:sldId id="286" r:id="rId22"/>
    <p:sldId id="274" r:id="rId23"/>
    <p:sldId id="282" r:id="rId24"/>
    <p:sldId id="283" r:id="rId25"/>
    <p:sldId id="284" r:id="rId26"/>
    <p:sldId id="285" r:id="rId27"/>
    <p:sldId id="288" r:id="rId28"/>
  </p:sldIdLst>
  <p:sldSz cx="9144000" cy="6858000" type="screen4x3"/>
  <p:notesSz cx="6858000" cy="9144000"/>
  <p:embeddedFontLst>
    <p:embeddedFont>
      <p:font typeface="Calibri" pitchFamily="34" charset="0"/>
      <p:regular r:id="rId30"/>
      <p:bold r:id="rId31"/>
      <p:italic r:id="rId32"/>
      <p:boldItalic r:id="rId33"/>
    </p:embeddedFont>
    <p:embeddedFont>
      <p:font typeface="Asessor" charset="0"/>
      <p:regular r:id="rId3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66" d="100"/>
          <a:sy n="66" d="100"/>
        </p:scale>
        <p:origin x="-14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AEA0B-2A45-41D0-90F2-83CF3D6AD28B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29ECD-6AD3-489E-A8F3-D6041438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29ECD-6AD3-489E-A8F3-D60414387CE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268761"/>
            <a:ext cx="7200800" cy="6632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«Что нам стоит дом построить!»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профессией строитель</a:t>
            </a:r>
          </a:p>
          <a:p>
            <a:pPr algn="ctr">
              <a:defRPr/>
            </a:pPr>
            <a:r>
              <a:rPr lang="ru-RU" sz="2800" b="1" i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Возрастная группа:</a:t>
            </a:r>
            <a:r>
              <a:rPr lang="en-US" sz="2800" b="1" i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младшая</a:t>
            </a:r>
          </a:p>
          <a:p>
            <a:pPr>
              <a:defRPr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r>
              <a:rPr lang="ru-RU" sz="16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Руководитель проекта:                                                                                                                           воспитатель </a:t>
            </a:r>
            <a:r>
              <a:rPr lang="ru-RU" sz="1600" b="1" dirty="0" err="1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Якупова</a:t>
            </a:r>
            <a:r>
              <a:rPr lang="ru-RU" sz="16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Л.А.</a:t>
            </a:r>
          </a:p>
          <a:p>
            <a:pPr>
              <a:defRPr/>
            </a:pPr>
            <a:endParaRPr lang="ru-RU" sz="1600" b="1" dirty="0" smtClean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    Туймазы 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      2018-2019 </a:t>
            </a:r>
            <a:r>
              <a:rPr lang="ru-RU" sz="1600" b="1" dirty="0" err="1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16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149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648072"/>
          </a:xfrm>
        </p:spPr>
        <p:txBody>
          <a:bodyPr/>
          <a:lstStyle/>
          <a:p>
            <a:r>
              <a:rPr lang="ru-RU" sz="18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18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детский № 22 г. Туймазы муниципального района</a:t>
            </a:r>
            <a:br>
              <a:rPr lang="ru-RU" sz="18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Туймазинский</a:t>
            </a:r>
            <a:r>
              <a:rPr lang="ru-RU" sz="18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район Республики Башкортостан</a:t>
            </a:r>
            <a:r>
              <a:rPr lang="ru-RU" sz="1800" b="1" dirty="0" smtClean="0">
                <a:solidFill>
                  <a:srgbClr val="7A0000"/>
                </a:solidFill>
              </a:rPr>
              <a:t/>
            </a:r>
            <a:br>
              <a:rPr lang="ru-RU" sz="1800" b="1" dirty="0" smtClean="0">
                <a:solidFill>
                  <a:srgbClr val="7A0000"/>
                </a:solidFill>
              </a:rPr>
            </a:br>
            <a:endParaRPr lang="ru-RU" sz="1800" b="1" dirty="0">
              <a:solidFill>
                <a:srgbClr val="7A0000"/>
              </a:solidFill>
            </a:endParaRPr>
          </a:p>
        </p:txBody>
      </p:sp>
      <p:pic>
        <p:nvPicPr>
          <p:cNvPr id="4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4038788"/>
            <a:ext cx="2736304" cy="20545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2" y="908719"/>
          <a:ext cx="7416824" cy="5081777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944216"/>
                <a:gridCol w="2592288"/>
                <a:gridCol w="1440160"/>
                <a:gridCol w="1440160"/>
              </a:tblGrid>
              <a:tr h="12233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Подвижная игра «Башенки»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двигательную активность  и внимание детей.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22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2 половина дня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3499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Художественно-эстетическое развитие: Аппликация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«Домик».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составлять предмет из нескольких частей, соблюдая определённую последовательность, развивать внимание, мелкую моторику, закреплять знание геометрических фигур.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22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половина дня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339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Пальчиковая гимнастика  «Мы ребята-мастера»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развитие мелкой моторики, координации движений пальцев рук.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2 половина дня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4" y="620688"/>
          <a:ext cx="7488832" cy="5682992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872208"/>
                <a:gridCol w="2304256"/>
                <a:gridCol w="1656184"/>
                <a:gridCol w="1656184"/>
              </a:tblGrid>
              <a:tr h="2697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Конструирование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«Построим дом кукле» 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Ознакомление детей с трудом строителей. Обучение детей устанавливать взаимоотношения в игре. Закрепить способы построений различных типов зданий.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половина дня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597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Художественно-эстетическое развитие: Лепка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«Строим домик для Ёжика»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Формировать умение раскатывать пластилин между ладонями; развивать мелкую моторику, память; воспитывать чувства сострадания и отзывчивости, самостоятельность, аккуратность.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24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половина дня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4077072"/>
            <a:ext cx="2397603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4" y="980728"/>
          <a:ext cx="7440488" cy="4067864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860122"/>
                <a:gridCol w="1860122"/>
                <a:gridCol w="1860122"/>
                <a:gridCol w="186012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Раскраска «Украшаем домик»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Продолжать вызывать у детей интерес к рисованию.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половина дня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482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Дидактические игры с использованием конструктора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Лего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»: «Цветные башенки», «Лабиринт»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закреплять названия цветов; развивать интерес, внимание, быстроту, мелкую моторику рук.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26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и 2 половина дня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3717032"/>
            <a:ext cx="345254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построил наш детский сад?»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20181030_1026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1196752"/>
            <a:ext cx="4224469" cy="2376264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20181030_103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1" y="3284984"/>
            <a:ext cx="4752528" cy="264375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6" descr="20181030_102645(0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8064" y="1196752"/>
            <a:ext cx="3072341" cy="208823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3933056"/>
            <a:ext cx="2589411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«Строительные инструменты»</a:t>
            </a:r>
            <a:endParaRPr lang="ru-RU" sz="2800" b="1" dirty="0"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81030_1627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1556792"/>
            <a:ext cx="7168796" cy="4176464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«Строительная техника»</a:t>
            </a:r>
            <a:endParaRPr lang="ru-RU" sz="2800" dirty="0"/>
          </a:p>
        </p:txBody>
      </p:sp>
      <p:pic>
        <p:nvPicPr>
          <p:cNvPr id="3" name="Рисунок 2" descr="20181030_1626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1484784"/>
            <a:ext cx="7200799" cy="432048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Подвижная игра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«Башенки»</a:t>
            </a:r>
            <a:endParaRPr lang="ru-RU" sz="2800" b="1" dirty="0"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81029_1601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1196752"/>
            <a:ext cx="3587891" cy="2018189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20181029_1609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1514" y="3429000"/>
            <a:ext cx="4864541" cy="316835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20181029_16060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680012" y="2456892"/>
            <a:ext cx="4608512" cy="367240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6" descr="20181029_16102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99992" y="1196752"/>
            <a:ext cx="4355976" cy="2148703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 – эстетическое развитие: аппликация «Домик»</a:t>
            </a:r>
            <a:endParaRPr lang="ru-RU" sz="2800" b="1" dirty="0"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20181029-WA00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1376772"/>
            <a:ext cx="3371867" cy="25289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IMG-20181029-WA00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1340768"/>
            <a:ext cx="4572000" cy="350100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IMG-20181029-WA001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3052" y="4077072"/>
            <a:ext cx="3264363" cy="244827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4653136"/>
            <a:ext cx="2589411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81029_150037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332656"/>
            <a:ext cx="8136903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Конструирование 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«Построим дом кукле»</a:t>
            </a:r>
            <a:endParaRPr lang="ru-RU" sz="2800" b="1" dirty="0"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81025_1023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124744"/>
            <a:ext cx="4824536" cy="271380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Рисунок 3" descr="20181025_1024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11874" y="3573016"/>
            <a:ext cx="5372086" cy="3021799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933056"/>
            <a:ext cx="3452548" cy="2592288"/>
          </a:xfrm>
          <a:prstGeom prst="rect">
            <a:avLst/>
          </a:prstGeom>
          <a:noFill/>
        </p:spPr>
      </p:pic>
      <p:pic>
        <p:nvPicPr>
          <p:cNvPr id="6" name="Рисунок 5" descr="20181025_10232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20073" y="1124744"/>
            <a:ext cx="3547886" cy="2499742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 anchor="ctr"/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08720"/>
            <a:ext cx="7427168" cy="5040560"/>
          </a:xfrm>
        </p:spPr>
        <p:txBody>
          <a:bodyPr/>
          <a:lstStyle/>
          <a:p>
            <a:pPr lvl="0">
              <a:spcBef>
                <a:spcPct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	</a:t>
            </a: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Дети в играх часто подражают взрослым и воспроизводят их действия, присваивая себе роли воспитателей, врачей, строителей, машинистов и т.д. Ярко выраженная склонность детей к определенным ролям, играм, видам труда или другой деятельности свидетельствует о первых проявлениях «профессиональной направленности» в развитии личности ребенка. В виду того, что у младших дошкольников недостает жизненного опыта, они мало осведомлены о многообразии профессий. Для того чтобы восполнить эту нишу знаний, создается проект «Знакомство с профессией строитель». Строитель – очень нужная и интересная профессия. Он стрит красивые дома, здания и наш детский сад тоже построил строитель. </a:t>
            </a: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такая важная профессия как строитель — без этой помощи не может обойтись, как и без помощи: бетонщиков, каменщиков, сварщиков и т.д.</a:t>
            </a:r>
            <a:br>
              <a:rPr lang="ru-RU" sz="1800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Таким образом, назрела необходимость целенаправленной работы с детьми по формированию знаний о труде взрослых, о профессиях родителей, а в частности одной из необходимых профессий Профессией строителя.</a:t>
            </a:r>
            <a:endParaRPr lang="ru-RU" sz="1800" dirty="0" smtClean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 – эстетическое развитие: 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лепка «Строим домик для Ёжика»</a:t>
            </a:r>
            <a:endParaRPr lang="ru-RU" sz="2800" b="1" dirty="0"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81019_0954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-478829" y="2071117"/>
            <a:ext cx="4824536" cy="307580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Рисунок 3" descr="20181019_0955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1196752"/>
            <a:ext cx="5284079" cy="293179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20181019_0954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91880" y="4005064"/>
            <a:ext cx="5292080" cy="2468239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4941168"/>
            <a:ext cx="2301699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1019_1316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260648"/>
            <a:ext cx="8424936" cy="6336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1124745"/>
          <a:ext cx="7632848" cy="432747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3312368"/>
                <a:gridCol w="4320480"/>
              </a:tblGrid>
              <a:tr h="698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Выставка рисунков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«Профессия моих родителей»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Выставка рисунков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«Профессия моих родителей»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лэпбука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«Знакомство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п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рофессией строитель»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Закреплять знания детей о профессии строитель.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7299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 – ролевая игра «Что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нам стоит дом построить!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Формировать игровые умения  в игровой ситуации.</a:t>
                      </a:r>
                    </a:p>
                    <a:p>
                      <a:pPr rtl="0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Воспитывать умение играть сообща, взаимодействовать в игре.  </a:t>
                      </a:r>
                    </a:p>
                    <a:p>
                      <a:r>
                        <a:rPr lang="ru-RU" sz="1800" b="0" i="0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1800" b="0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 время игры дети выполняют несколько связанных между собой игровых действий: шофер, строитель, грузчик.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86000" y="512252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3 этап – Заключительный</a:t>
            </a:r>
          </a:p>
        </p:txBody>
      </p:sp>
      <p:pic>
        <p:nvPicPr>
          <p:cNvPr id="1046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501008"/>
            <a:ext cx="345254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Выставка рисунков 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«Профессия моих родителей»</a:t>
            </a:r>
            <a:endParaRPr lang="ru-RU" sz="2800" b="1" dirty="0"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81101_095445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7584" y="1437740"/>
            <a:ext cx="7490532" cy="4893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err="1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«Знакомство с профессией строитель»</a:t>
            </a:r>
            <a:endParaRPr lang="ru-RU" sz="2800" b="1" dirty="0"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81030_1034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412776"/>
            <a:ext cx="8172400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 - ролевая игра </a:t>
            </a:r>
            <a:b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«Что нам стоит дом построить!»</a:t>
            </a:r>
            <a:endParaRPr lang="ru-RU" sz="2800" b="1" dirty="0"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81106_0926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-792596" y="2456892"/>
            <a:ext cx="5472608" cy="295232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Рисунок 3" descr="20181106_0926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47864" y="1196752"/>
            <a:ext cx="5340085" cy="300379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20181106_0928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3645024"/>
            <a:ext cx="5364088" cy="30173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81001_1631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260648"/>
            <a:ext cx="6748242" cy="379588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Рисунок 3" descr="20181029_1715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3903390" y="1577330"/>
            <a:ext cx="6336704" cy="370334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20181101_16280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1520" y="4077072"/>
            <a:ext cx="4968552" cy="2490741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60648"/>
            <a:ext cx="5688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3200" dirty="0"/>
          </a:p>
        </p:txBody>
      </p:sp>
      <p:pic>
        <p:nvPicPr>
          <p:cNvPr id="3" name="Рисунок 2" descr="20181019_1025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251520" y="857250"/>
            <a:ext cx="8640960" cy="57401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6400800" cy="4586064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познавательно – творческий, информационный,  </a:t>
            </a:r>
            <a:r>
              <a:rPr lang="ru-RU" sz="2400" dirty="0" err="1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ориентированный.</a:t>
            </a:r>
            <a:b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продолжительности: 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краткосрочный, </a:t>
            </a:r>
            <a:r>
              <a:rPr lang="en-US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2 недели</a:t>
            </a:r>
            <a:b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По характеру контактов: 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групповой</a:t>
            </a:r>
            <a:b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воспитатели,</a:t>
            </a:r>
            <a:r>
              <a:rPr lang="en-US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дети младшей группы, родители.</a:t>
            </a:r>
            <a:b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Виды деятельности:</a:t>
            </a:r>
            <a:b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- Игровая</a:t>
            </a:r>
            <a:b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- Коммуникативная</a:t>
            </a:r>
            <a:b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 - Познавательная</a:t>
            </a:r>
            <a:b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 - Продуктивная</a:t>
            </a:r>
            <a:endParaRPr lang="ru-RU" sz="2400" dirty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4077072"/>
            <a:ext cx="2397603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04664"/>
            <a:ext cx="7414592" cy="5184575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формирования целостного представления дошкольников о профессии.</a:t>
            </a:r>
            <a:b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Задачи проекта:</a:t>
            </a:r>
            <a:br>
              <a:rPr lang="ru-RU" sz="18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u="sng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Образовательные: </a:t>
            </a: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дать детям представление о профессии строитель, расширять и обогащать представления о трудовых действиях, о результатах труда</a:t>
            </a: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ознакомить с орудиями труда; формировать активный словарь детей.</a:t>
            </a:r>
            <a:br>
              <a:rPr lang="ru-RU" sz="1800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u="sng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Развивающие: </a:t>
            </a: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развивать трудовые навыки детей в ходе игровой деятельности; закрепить способы построений различных типов зданий; развить любознательность и интерес детей к деятельности взрослых: развивать двигательную активность  и внимание детей. </a:t>
            </a:r>
            <a:b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u="sng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1800" i="1" u="sng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уважительное отношение к труду взрослых; </a:t>
            </a: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научить детей уважительно, относиться к людям всех профессий; </a:t>
            </a:r>
            <a:r>
              <a:rPr lang="ru-RU" sz="1800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поощрять творческие проявления в ролевых играх о профессиях.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124744"/>
            <a:ext cx="7451104" cy="4392487"/>
          </a:xfrm>
        </p:spPr>
        <p:txBody>
          <a:bodyPr/>
          <a:lstStyle/>
          <a:p>
            <a:r>
              <a:rPr lang="ru-RU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Проект работы осуществляется в три этапа:</a:t>
            </a: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   1 этап – подготовительный</a:t>
            </a:r>
            <a:b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целей и задач проекта, сбор методического, научно – популярного материала, разработка конспектов. Вовлечение родителей в проект.</a:t>
            </a:r>
          </a:p>
          <a:p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  2 этап – исследовательский </a:t>
            </a:r>
            <a:b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Реализация плана. Развитие и поддержание интереса детей к профессии строитель.</a:t>
            </a: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 3 этап – заключительный</a:t>
            </a:r>
            <a:b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 Создание </a:t>
            </a:r>
            <a:r>
              <a:rPr lang="ru-RU" dirty="0" err="1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 «Знакомство с профессией строитель», Выставка рисунков «Профессия моих родителей», Сюжетно – ролевая игра «Что нам стоит дом построить!».</a:t>
            </a: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endParaRPr lang="ru-RU" b="1" dirty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052736"/>
            <a:ext cx="727280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родителей: «Ранняя профессиональная ориентация для дошкольников»</a:t>
            </a:r>
          </a:p>
          <a:p>
            <a:endParaRPr lang="ru-RU" sz="2000" dirty="0" smtClean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родителей: «Детское конструирование. Что это такое?»</a:t>
            </a:r>
          </a:p>
          <a:p>
            <a:endParaRPr lang="ru-RU" sz="2000" dirty="0" smtClean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Выставка рисунков «Профессия моих родителей»</a:t>
            </a:r>
          </a:p>
          <a:p>
            <a:endParaRPr lang="ru-RU" sz="2000" dirty="0" smtClean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Беседа «Как развивать детское творчество»</a:t>
            </a:r>
          </a:p>
          <a:p>
            <a:endParaRPr lang="ru-RU" sz="2000" dirty="0" smtClean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Памятка: «Конструирование для дошкольника – легкая дорога к познанию»</a:t>
            </a:r>
          </a:p>
          <a:p>
            <a:endParaRPr lang="ru-RU" sz="2000" dirty="0" smtClean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Беседа «Какой конструктор есть дома и</a:t>
            </a:r>
          </a:p>
          <a:p>
            <a:r>
              <a:rPr lang="ru-RU" sz="2000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какой можно приобрести»</a:t>
            </a:r>
          </a:p>
          <a:p>
            <a:endParaRPr lang="ru-RU" dirty="0"/>
          </a:p>
        </p:txBody>
      </p:sp>
      <p:pic>
        <p:nvPicPr>
          <p:cNvPr id="4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8184" y="4509120"/>
            <a:ext cx="2205795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b="1" dirty="0"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908720"/>
            <a:ext cx="7272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детей: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понимание детьми значения слова «профессия»;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сформировать знание о профессии «строитель», о разнообразии  строительных профессий и их назначении;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пополнение словарного запаса детей;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уметь имитировать деятельность людей строительных профессий в ходе сюжетно-ролевых игр;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воспитание уважения к труду взрослых, формирование положительного отношения к труду строителей.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родителей: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успешное взаимодействие со своими детьми;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повышение психолого-педагогических компетенций.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педагога: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предметно-развивающей среды по теме проекта;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совместная работа с родителями по расширению знаний детей;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повышение уровня развития психолого-педагогической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компитенции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родителей и активизация их позиции в более тесном взаимодействии с педагогом и детьми.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47072" y="219042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2">
                    <a:lumMod val="50000"/>
                  </a:schemeClr>
                </a:solidFill>
                <a:latin typeface="Asessor" pitchFamily="8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2">
                    <a:lumMod val="50000"/>
                  </a:schemeClr>
                </a:solidFill>
                <a:latin typeface="Asessor" pitchFamily="82" charset="0"/>
                <a:cs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87624" y="260648"/>
            <a:ext cx="676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2 этап – исследовательский</a:t>
            </a:r>
          </a:p>
          <a:p>
            <a:pPr algn="ctr"/>
            <a:r>
              <a:rPr lang="ru-RU" sz="2400" b="1" dirty="0" smtClean="0"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План реализации проекта</a:t>
            </a:r>
          </a:p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1124747"/>
          <a:ext cx="7416824" cy="409033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44216"/>
                <a:gridCol w="2808312"/>
                <a:gridCol w="1368152"/>
                <a:gridCol w="1296144"/>
              </a:tblGrid>
              <a:tr h="563396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</a:t>
                      </a:r>
                      <a:r>
                        <a:rPr lang="ru-RU" baseline="0" dirty="0" smtClean="0"/>
                        <a:t>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 режиме дня</a:t>
                      </a:r>
                      <a:endParaRPr lang="ru-RU" dirty="0"/>
                    </a:p>
                  </a:txBody>
                  <a:tcPr/>
                </a:tc>
              </a:tr>
              <a:tr h="1438573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Беседа «Кто построил наш детский сад»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Познакомить детей с профессией строителя , его внешним видом, инструментами.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2 половина дня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41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«Строительные инструменты»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Ознакомление детей с трудом строителей, орудиями труда.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16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2 половина дня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27584" y="4509119"/>
          <a:ext cx="7416824" cy="118872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944216"/>
                <a:gridCol w="2808312"/>
                <a:gridCol w="1368152"/>
                <a:gridCol w="1296144"/>
              </a:tblGrid>
              <a:tr h="115054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«Строительная техника»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Ознакомление с спец техникой - помощников для строителей.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17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2 половина дня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692696"/>
          <a:ext cx="8064896" cy="5426928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2767366"/>
                <a:gridCol w="2530162"/>
                <a:gridCol w="1423218"/>
                <a:gridCol w="1344150"/>
              </a:tblGrid>
              <a:tr h="2592288">
                <a:tc>
                  <a:txBody>
                    <a:bodyPr/>
                    <a:lstStyle/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r>
                        <a:rPr kumimoji="0" lang="ru-RU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Чтение художественной литературы. Сказки : «Три поросенка», «</a:t>
                      </a:r>
                      <a:r>
                        <a:rPr kumimoji="0" lang="ru-RU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Заюшкина</a:t>
                      </a:r>
                      <a:r>
                        <a:rPr kumimoji="0" lang="ru-RU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избушка»,</a:t>
                      </a: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r>
                        <a:rPr kumimoji="0" lang="ru-RU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«Теремок», </a:t>
                      </a: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r>
                        <a:rPr kumimoji="0" lang="ru-RU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Л. Воронкова «Мы строим, строим, строим».</a:t>
                      </a:r>
                      <a:endParaRPr kumimoji="0" lang="ru-RU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Продолжать способствовать формированию интереса к книгам,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вызывать желание высказываться, вступать в речевое общение.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18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и 2 половина дня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442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Дидактические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игры: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«Профессии», «кому что нужно для работы»,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Лото «Профессии»</a:t>
                      </a:r>
                      <a:r>
                        <a:rPr lang="ru-RU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Расширять представления детей о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разнообразных профессиях, их названиях и роде деятельности. Знакомить с орудиями труда, инструментами нужными людям этих профессий, соотносить их.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19 октября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2 половина дня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2" descr="https://openclipart.org/image/2400px/svg_to_png/292107/nologotoolbox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4365104"/>
            <a:ext cx="2397603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7596</TotalTime>
  <Words>512</Words>
  <Application>Microsoft Office PowerPoint</Application>
  <PresentationFormat>Экран (4:3)</PresentationFormat>
  <Paragraphs>128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Times New Roman</vt:lpstr>
      <vt:lpstr>Calibri</vt:lpstr>
      <vt:lpstr>Asessor</vt:lpstr>
      <vt:lpstr>1_Тема Office</vt:lpstr>
      <vt:lpstr>Муниципальное автономное дошкольное образовательное учреждение детский № 22 г. Туймазы муниципального района Туймазинский район Республики Башкортостан </vt:lpstr>
      <vt:lpstr>Актуальность</vt:lpstr>
      <vt:lpstr>Слайд 3</vt:lpstr>
      <vt:lpstr>Цель проекта: Создание условий для формирования целостного представления дошкольников о профессии.   Задачи проекта: Образовательные: дать детям представление о профессии строитель, расширять и обогащать представления о трудовых действиях, о результатах труда; ознакомить с орудиями труда; формировать активный словарь детей.  Развивающие: развивать трудовые навыки детей в ходе игровой деятельности; закрепить способы построений различных типов зданий; развить любознательность и интерес детей к деятельности взрослых: развивать двигательную активность  и внимание детей.   Воспитательные:  воспитывать уважительное отношение к труду взрослых; научить детей уважительно, относиться к людям всех профессий; поощрять творческие проявления в ролевых играх о профессиях.  </vt:lpstr>
      <vt:lpstr>Слайд 5</vt:lpstr>
      <vt:lpstr>Работа с родителями:</vt:lpstr>
      <vt:lpstr>Ожидаемые результаты:</vt:lpstr>
      <vt:lpstr>Слайд 8</vt:lpstr>
      <vt:lpstr>Слайд 9</vt:lpstr>
      <vt:lpstr>Слайд 10</vt:lpstr>
      <vt:lpstr>Слайд 11</vt:lpstr>
      <vt:lpstr>Слайд 12</vt:lpstr>
      <vt:lpstr>Беседа  «Кто построил наш детский сад?» </vt:lpstr>
      <vt:lpstr>Рассматривание иллюстраций  «Строительные инструменты»</vt:lpstr>
      <vt:lpstr>Рассматривание иллюстраций  «Строительная техника»</vt:lpstr>
      <vt:lpstr>Подвижная игра  «Башенки»</vt:lpstr>
      <vt:lpstr>Художественно – эстетическое развитие: аппликация «Домик»</vt:lpstr>
      <vt:lpstr>Слайд 18</vt:lpstr>
      <vt:lpstr>Конструирование  «Построим дом кукле»</vt:lpstr>
      <vt:lpstr>Художественно – эстетическое развитие:  лепка «Строим домик для Ёжика»</vt:lpstr>
      <vt:lpstr>Слайд 21</vt:lpstr>
      <vt:lpstr>Слайд 22</vt:lpstr>
      <vt:lpstr>Выставка рисунков  «Профессия моих родителей»</vt:lpstr>
      <vt:lpstr>Лэпбук  «Знакомство с профессией строитель»</vt:lpstr>
      <vt:lpstr>Сюжетно - ролевая игра  «Что нам стоит дом построить!»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1</cp:lastModifiedBy>
  <cp:revision>40</cp:revision>
  <dcterms:created xsi:type="dcterms:W3CDTF">2014-07-06T18:18:01Z</dcterms:created>
  <dcterms:modified xsi:type="dcterms:W3CDTF">2018-12-24T15:48:18Z</dcterms:modified>
</cp:coreProperties>
</file>