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notesMasters/_rels/notes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4.xml.rels" ContentType="application/vnd.openxmlformats-package.relationships+xml"/>
  <Override PartName="/ppt/notesSlides/notesSlide17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_rels/notesSlide13.xml.rels" ContentType="application/vnd.openxmlformats-package.relationships+xml"/>
  <Override PartName="/ppt/notesSlides/_rels/notesSlide9.xml.rels" ContentType="application/vnd.openxmlformats-package.relationships+xml"/>
  <Override PartName="/ppt/notesSlides/_rels/notesSlide10.xml.rels" ContentType="application/vnd.openxmlformats-package.relationships+xml"/>
  <Override PartName="/ppt/notesSlides/_rels/notesSlide11.xml.rels" ContentType="application/vnd.openxmlformats-package.relationships+xml"/>
  <Override PartName="/ppt/notesSlides/_rels/notesSlide12.xml.rels" ContentType="application/vnd.openxmlformats-package.relationships+xml"/>
  <Override PartName="/ppt/notesSlides/_rels/notesSlide14.xml.rels" ContentType="application/vnd.openxmlformats-package.relationships+xml"/>
  <Override PartName="/ppt/notesSlides/_rels/notesSlide15.xml.rels" ContentType="application/vnd.openxmlformats-package.relationships+xml"/>
  <Override PartName="/ppt/notesSlides/_rels/notesSlide16.xml.rels" ContentType="application/vnd.openxmlformats-package.relationships+xml"/>
  <Override PartName="/ppt/notesSlides/_rels/notesSlide17.xml.rels" ContentType="application/vnd.openxmlformats-package.relationships+xml"/>
  <Override PartName="/ppt/notesSlides/_rels/notesSlide18.xml.rels" ContentType="application/vnd.openxmlformats-package.relationships+xml"/>
  <Override PartName="/ppt/notesSlides/_rels/notesSlide19.xml.rels" ContentType="application/vnd.openxmlformats-package.relationships+xml"/>
  <Override PartName="/ppt/notesSlides/_rels/notesSlide20.xml.rels" ContentType="application/vnd.openxmlformats-package.relationships+xml"/>
  <Override PartName="/ppt/notesSlides/_rels/notesSlide21.xml.rels" ContentType="application/vnd.openxmlformats-package.relationships+xml"/>
  <Override PartName="/ppt/notesSlides/_rels/notesSlide22.xml.rels" ContentType="application/vnd.openxmlformats-package.relationships+xml"/>
  <Override PartName="/ppt/notesSlides/_rels/notesSlide23.xml.rels" ContentType="application/vnd.openxmlformats-package.relationships+xml"/>
  <Override PartName="/ppt/notesSlides/_rels/notesSlide24.xml.rels" ContentType="application/vnd.openxmlformats-package.relationships+xml"/>
  <Override PartName="/ppt/notesSlides/_rels/notesSlide25.xml.rels" ContentType="application/vnd.openxmlformats-package.relationships+xml"/>
  <Override PartName="/ppt/notesSlides/_rels/notesSlide26.xml.rels" ContentType="application/vnd.openxmlformats-package.relationships+xml"/>
  <Override PartName="/ppt/notesSlides/_rels/notesSlide27.xml.rels" ContentType="application/vnd.openxmlformats-package.relationships+xml"/>
  <Override PartName="/ppt/notesSlides/_rels/notesSlide28.xml.rels" ContentType="application/vnd.openxmlformats-package.relationships+xml"/>
  <Override PartName="/ppt/notesSlides/_rels/notesSlide29.xml.rels" ContentType="application/vnd.openxmlformats-package.relationships+xml"/>
  <Override PartName="/ppt/notesSlides/_rels/notesSlide30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media/image9.jpeg" ContentType="image/jpeg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image10.jpeg" ContentType="image/jpeg"/>
  <Override PartName="/ppt/media/image11.jpeg" ContentType="image/jpeg"/>
  <Override PartName="/ppt/media/image12.jpeg" ContentType="image/jpeg"/>
  <Override PartName="/ppt/media/image13.jpeg" ContentType="image/jpeg"/>
  <Override PartName="/ppt/media/image14.jpeg" ContentType="image/jpeg"/>
  <Override PartName="/ppt/media/image15.jpeg" ContentType="image/jpeg"/>
  <Override PartName="/ppt/media/image16.jpeg" ContentType="image/jpeg"/>
  <Override PartName="/ppt/media/image17.jpeg" ContentType="image/jpeg"/>
  <Override PartName="/ppt/media/image18.jpeg" ContentType="image/jpeg"/>
  <Override PartName="/ppt/media/image19.jpeg" ContentType="image/jpeg"/>
  <Override PartName="/ppt/media/image20.jpeg" ContentType="image/jpeg"/>
  <Override PartName="/ppt/media/image21.jpeg" ContentType="image/jpeg"/>
  <Override PartName="/ppt/media/image22.jpeg" ContentType="image/jpeg"/>
  <Override PartName="/ppt/media/image23.jpeg" ContentType="image/jpeg"/>
  <Override PartName="/ppt/media/image24.jpeg" ContentType="image/jpeg"/>
  <Override PartName="/ppt/media/image25.jpeg" ContentType="image/jpeg"/>
  <Override PartName="/ppt/media/image26.jpeg" ContentType="image/jpeg"/>
  <Override PartName="/ppt/media/image27.jpeg" ContentType="image/jpeg"/>
  <Override PartName="/ppt/media/image28.jpeg" ContentType="image/jpeg"/>
  <Override PartName="/ppt/media/image29.jpeg" ContentType="image/jpeg"/>
  <Override PartName="/ppt/media/image30.jpeg" ContentType="image/jpeg"/>
  <Override PartName="/ppt/media/image31.jpeg" ContentType="image/jpeg"/>
  <Override PartName="/ppt/media/image32.jpeg" ContentType="image/jpeg"/>
  <Override PartName="/ppt/media/image33.jpeg" ContentType="image/jpeg"/>
  <Override PartName="/ppt/media/image34.jpeg" ContentType="image/jpeg"/>
  <Override PartName="/ppt/media/image35.jpeg" ContentType="image/jpeg"/>
  <Override PartName="/ppt/media/image36.jpeg" ContentType="image/jpeg"/>
  <Override PartName="/ppt/media/image37.jpeg" ContentType="image/jpeg"/>
  <Override PartName="/ppt/media/image38.jpeg" ContentType="image/jpeg"/>
  <Override PartName="/ppt/media/image39.jpeg" ContentType="image/jpeg"/>
  <Override PartName="/ppt/slideLayouts/slideLayout3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48.xml.rels" ContentType="application/vnd.openxmlformats-package.relationships+xml"/>
  <Override PartName="/ppt/_rels/presentation.xml.rels" ContentType="application/vnd.openxmlformats-package.relationships+xml"/>
  <Override PartName="/ppt/slides/slide26.xml" ContentType="application/vnd.openxmlformats-officedocument.presentationml.slide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21.xml" ContentType="application/vnd.openxmlformats-officedocument.presentationml.slide+xml"/>
  <Override PartName="/ppt/slides/slide4.xml" ContentType="application/vnd.openxmlformats-officedocument.presentationml.slide+xml"/>
  <Override PartName="/ppt/slides/slide22.xml" ContentType="application/vnd.openxmlformats-officedocument.presentationml.slide+xml"/>
  <Override PartName="/ppt/slides/slide5.xml" ContentType="application/vnd.openxmlformats-officedocument.presentationml.slide+xml"/>
  <Override PartName="/ppt/slides/slide23.xml" ContentType="application/vnd.openxmlformats-officedocument.presentationml.slide+xml"/>
  <Override PartName="/ppt/slides/slide6.xml" ContentType="application/vnd.openxmlformats-officedocument.presentationml.slide+xml"/>
  <Override PartName="/ppt/slides/slide24.xml" ContentType="application/vnd.openxmlformats-officedocument.presentationml.slide+xml"/>
  <Override PartName="/ppt/slides/slide7.xml" ContentType="application/vnd.openxmlformats-officedocument.presentationml.slide+xml"/>
  <Override PartName="/ppt/slides/slide25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0.xml.rels" ContentType="application/vnd.openxmlformats-package.relationships+xml"/>
  <Override PartName="/ppt/slides/_rels/slide21.xml.rels" ContentType="application/vnd.openxmlformats-package.relationships+xml"/>
  <Override PartName="/ppt/slides/_rels/slide22.xml.rels" ContentType="application/vnd.openxmlformats-package.relationships+xml"/>
  <Override PartName="/ppt/slides/_rels/slide23.xml.rels" ContentType="application/vnd.openxmlformats-package.relationships+xml"/>
  <Override PartName="/ppt/slides/_rels/slide24.xml.rels" ContentType="application/vnd.openxmlformats-package.relationships+xml"/>
  <Override PartName="/ppt/slides/_rels/slide25.xml.rels" ContentType="application/vnd.openxmlformats-package.relationships+xml"/>
  <Override PartName="/ppt/slides/_rels/slide26.xml.rels" ContentType="application/vnd.openxmlformats-package.relationships+xml"/>
  <Override PartName="/ppt/slides/_rels/slide27.xml.rels" ContentType="application/vnd.openxmlformats-package.relationships+xml"/>
  <Override PartName="/ppt/slides/_rels/slide28.xml.rels" ContentType="application/vnd.openxmlformats-package.relationships+xml"/>
  <Override PartName="/ppt/slides/_rels/slide29.xml.rels" ContentType="application/vnd.openxmlformats-package.relationships+xml"/>
  <Override PartName="/ppt/slides/_rels/slide30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</p:sldIdLst>
  <p:sldSz cx="9144000" cy="6858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5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/>
          </p:cNvSpPr>
          <p:nvPr>
            <p:ph type="sldImg"/>
          </p:nvPr>
        </p:nvSpPr>
        <p:spPr>
          <a:xfrm>
            <a:off x="1107000" y="812520"/>
            <a:ext cx="5345280" cy="400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ru-RU" sz="4400" spc="-1" strike="noStrike">
                <a:latin typeface="Arial"/>
              </a:rPr>
              <a:t>Для перемещения страницы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153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rIns="0" tIns="0" bIns="0"/>
          <a:p>
            <a:r>
              <a:rPr b="0" lang="ru-RU" sz="2000" spc="-1" strike="noStrike">
                <a:latin typeface="Arial"/>
              </a:rPr>
              <a:t>Для правки формата примечаний щёлкните мышью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154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rIns="0" tIns="0" bIns="0"/>
          <a:p>
            <a:r>
              <a:rPr b="0" lang="ru-RU" sz="1400" spc="-1" strike="noStrike">
                <a:latin typeface="Times New Roman"/>
              </a:rPr>
              <a:t>&lt;верхний колонтитул&gt;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155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rIns="0" tIns="0" bIns="0"/>
          <a:p>
            <a:pPr algn="r"/>
            <a:r>
              <a:rPr b="0" lang="ru-RU" sz="1400" spc="-1" strike="noStrike">
                <a:latin typeface="Times New Roman"/>
              </a:rPr>
              <a:t>&lt;дата/время&gt;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156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rIns="0" tIns="0" bIns="0" anchor="b"/>
          <a:p>
            <a:r>
              <a:rPr b="0" lang="ru-RU" sz="1400" spc="-1" strike="noStrike">
                <a:latin typeface="Times New Roman"/>
              </a:rPr>
              <a:t>&lt;нижний колонтитул&gt;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157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rIns="0" tIns="0" bIns="0" anchor="b"/>
          <a:p>
            <a:pPr algn="r"/>
            <a:fld id="{1096B2D8-A16E-4AF4-85A3-87D8D0AD3D87}" type="slidenum">
              <a:rPr b="0" lang="ru-RU" sz="1400" spc="-1" strike="noStrike">
                <a:latin typeface="Times New Roman"/>
              </a:rPr>
              <a:t>&lt;номер&gt;</a:t>
            </a:fld>
            <a:endParaRPr b="0" lang="ru-RU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0.xml.rels><?xml version="1.0" encoding="UTF-8"?>
<Relationships xmlns="http://schemas.openxmlformats.org/package/2006/relationships"><Relationship Id="rId1" Type="http://schemas.openxmlformats.org/officeDocument/2006/relationships/slide" Target="../slides/slide10.xml"/><Relationship Id="rId2" Type="http://schemas.openxmlformats.org/officeDocument/2006/relationships/notesMaster" Target="../notesMasters/notesMaster1.xml"/>
</Relationships>
</file>

<file path=ppt/notesSlides/_rels/notesSlide11.xml.rels><?xml version="1.0" encoding="UTF-8"?>
<Relationships xmlns="http://schemas.openxmlformats.org/package/2006/relationships"><Relationship Id="rId1" Type="http://schemas.openxmlformats.org/officeDocument/2006/relationships/slide" Target="../slides/slide11.xml"/><Relationship Id="rId2" Type="http://schemas.openxmlformats.org/officeDocument/2006/relationships/notesMaster" Target="../notesMasters/notesMaster1.xml"/>
</Relationships>
</file>

<file path=ppt/notesSlides/_rels/notesSlide12.xml.rels><?xml version="1.0" encoding="UTF-8"?>
<Relationships xmlns="http://schemas.openxmlformats.org/package/2006/relationships"><Relationship Id="rId1" Type="http://schemas.openxmlformats.org/officeDocument/2006/relationships/slide" Target="../slides/slide12.xml"/><Relationship Id="rId2" Type="http://schemas.openxmlformats.org/officeDocument/2006/relationships/notesMaster" Target="../notesMasters/notesMaster1.xml"/>
</Relationships>
</file>

<file path=ppt/notesSlides/_rels/notesSlide13.xml.rels><?xml version="1.0" encoding="UTF-8"?>
<Relationships xmlns="http://schemas.openxmlformats.org/package/2006/relationships"><Relationship Id="rId1" Type="http://schemas.openxmlformats.org/officeDocument/2006/relationships/slide" Target="../slides/slide13.xml"/><Relationship Id="rId2" Type="http://schemas.openxmlformats.org/officeDocument/2006/relationships/notesMaster" Target="../notesMasters/notesMaster1.xml"/>
</Relationships>
</file>

<file path=ppt/notesSlides/_rels/notesSlide14.xml.rels><?xml version="1.0" encoding="UTF-8"?>
<Relationships xmlns="http://schemas.openxmlformats.org/package/2006/relationships"><Relationship Id="rId1" Type="http://schemas.openxmlformats.org/officeDocument/2006/relationships/slide" Target="../slides/slide14.xml"/><Relationship Id="rId2" Type="http://schemas.openxmlformats.org/officeDocument/2006/relationships/notesMaster" Target="../notesMasters/notesMaster1.xml"/>
</Relationships>
</file>

<file path=ppt/notesSlides/_rels/notesSlide15.xml.rels><?xml version="1.0" encoding="UTF-8"?>
<Relationships xmlns="http://schemas.openxmlformats.org/package/2006/relationships"><Relationship Id="rId1" Type="http://schemas.openxmlformats.org/officeDocument/2006/relationships/slide" Target="../slides/slide15.xml"/><Relationship Id="rId2" Type="http://schemas.openxmlformats.org/officeDocument/2006/relationships/notesMaster" Target="../notesMasters/notesMaster1.xml"/>
</Relationships>
</file>

<file path=ppt/notesSlides/_rels/notesSlide16.xml.rels><?xml version="1.0" encoding="UTF-8"?>
<Relationships xmlns="http://schemas.openxmlformats.org/package/2006/relationships"><Relationship Id="rId1" Type="http://schemas.openxmlformats.org/officeDocument/2006/relationships/slide" Target="../slides/slide16.xml"/><Relationship Id="rId2" Type="http://schemas.openxmlformats.org/officeDocument/2006/relationships/notesMaster" Target="../notesMasters/notesMaster1.xml"/>
</Relationships>
</file>

<file path=ppt/notesSlides/_rels/notesSlide17.xml.rels><?xml version="1.0" encoding="UTF-8"?>
<Relationships xmlns="http://schemas.openxmlformats.org/package/2006/relationships"><Relationship Id="rId1" Type="http://schemas.openxmlformats.org/officeDocument/2006/relationships/slide" Target="../slides/slide17.xml"/><Relationship Id="rId2" Type="http://schemas.openxmlformats.org/officeDocument/2006/relationships/notesMaster" Target="../notesMasters/notesMaster1.xml"/>
</Relationships>
</file>

<file path=ppt/notesSlides/_rels/notesSlide18.xml.rels><?xml version="1.0" encoding="UTF-8"?>
<Relationships xmlns="http://schemas.openxmlformats.org/package/2006/relationships"><Relationship Id="rId1" Type="http://schemas.openxmlformats.org/officeDocument/2006/relationships/slide" Target="../slides/slide18.xml"/><Relationship Id="rId2" Type="http://schemas.openxmlformats.org/officeDocument/2006/relationships/notesMaster" Target="../notesMasters/notesMaster1.xml"/>
</Relationships>
</file>

<file path=ppt/notesSlides/_rels/notesSlide19.xml.rels><?xml version="1.0" encoding="UTF-8"?>
<Relationships xmlns="http://schemas.openxmlformats.org/package/2006/relationships"><Relationship Id="rId1" Type="http://schemas.openxmlformats.org/officeDocument/2006/relationships/slide" Target="../slides/slide19.xml"/><Relationship Id="rId2" Type="http://schemas.openxmlformats.org/officeDocument/2006/relationships/notesMaster" Target="../notesMasters/notesMaster1.xml"/>
</Relationships>
</file>

<file path=ppt/notesSlides/_rels/notesSlide20.xml.rels><?xml version="1.0" encoding="UTF-8"?>
<Relationships xmlns="http://schemas.openxmlformats.org/package/2006/relationships"><Relationship Id="rId1" Type="http://schemas.openxmlformats.org/officeDocument/2006/relationships/slide" Target="../slides/slide20.xml"/><Relationship Id="rId2" Type="http://schemas.openxmlformats.org/officeDocument/2006/relationships/notesMaster" Target="../notesMasters/notesMaster1.xml"/>
</Relationships>
</file>

<file path=ppt/notesSlides/_rels/notesSlide21.xml.rels><?xml version="1.0" encoding="UTF-8"?>
<Relationships xmlns="http://schemas.openxmlformats.org/package/2006/relationships"><Relationship Id="rId1" Type="http://schemas.openxmlformats.org/officeDocument/2006/relationships/slide" Target="../slides/slide21.xml"/><Relationship Id="rId2" Type="http://schemas.openxmlformats.org/officeDocument/2006/relationships/notesMaster" Target="../notesMasters/notesMaster1.xml"/>
</Relationships>
</file>

<file path=ppt/notesSlides/_rels/notesSlide22.xml.rels><?xml version="1.0" encoding="UTF-8"?>
<Relationships xmlns="http://schemas.openxmlformats.org/package/2006/relationships"><Relationship Id="rId1" Type="http://schemas.openxmlformats.org/officeDocument/2006/relationships/slide" Target="../slides/slide22.xml"/><Relationship Id="rId2" Type="http://schemas.openxmlformats.org/officeDocument/2006/relationships/notesMaster" Target="../notesMasters/notesMaster1.xml"/>
</Relationships>
</file>

<file path=ppt/notesSlides/_rels/notesSlide23.xml.rels><?xml version="1.0" encoding="UTF-8"?>
<Relationships xmlns="http://schemas.openxmlformats.org/package/2006/relationships"><Relationship Id="rId1" Type="http://schemas.openxmlformats.org/officeDocument/2006/relationships/slide" Target="../slides/slide23.xml"/><Relationship Id="rId2" Type="http://schemas.openxmlformats.org/officeDocument/2006/relationships/notesMaster" Target="../notesMasters/notesMaster1.xml"/>
</Relationships>
</file>

<file path=ppt/notesSlides/_rels/notesSlide24.xml.rels><?xml version="1.0" encoding="UTF-8"?>
<Relationships xmlns="http://schemas.openxmlformats.org/package/2006/relationships"><Relationship Id="rId1" Type="http://schemas.openxmlformats.org/officeDocument/2006/relationships/slide" Target="../slides/slide24.xml"/><Relationship Id="rId2" Type="http://schemas.openxmlformats.org/officeDocument/2006/relationships/notesMaster" Target="../notesMasters/notesMaster1.xml"/>
</Relationships>
</file>

<file path=ppt/notesSlides/_rels/notesSlide25.xml.rels><?xml version="1.0" encoding="UTF-8"?>
<Relationships xmlns="http://schemas.openxmlformats.org/package/2006/relationships"><Relationship Id="rId1" Type="http://schemas.openxmlformats.org/officeDocument/2006/relationships/slide" Target="../slides/slide25.xml"/><Relationship Id="rId2" Type="http://schemas.openxmlformats.org/officeDocument/2006/relationships/notesMaster" Target="../notesMasters/notesMaster1.xml"/>
</Relationships>
</file>

<file path=ppt/notesSlides/_rels/notesSlide26.xml.rels><?xml version="1.0" encoding="UTF-8"?>
<Relationships xmlns="http://schemas.openxmlformats.org/package/2006/relationships"><Relationship Id="rId1" Type="http://schemas.openxmlformats.org/officeDocument/2006/relationships/slide" Target="../slides/slide26.xml"/><Relationship Id="rId2" Type="http://schemas.openxmlformats.org/officeDocument/2006/relationships/notesMaster" Target="../notesMasters/notesMaster1.xml"/>
</Relationships>
</file>

<file path=ppt/notesSlides/_rels/notesSlide27.xml.rels><?xml version="1.0" encoding="UTF-8"?>
<Relationships xmlns="http://schemas.openxmlformats.org/package/2006/relationships"><Relationship Id="rId1" Type="http://schemas.openxmlformats.org/officeDocument/2006/relationships/slide" Target="../slides/slide27.xml"/><Relationship Id="rId2" Type="http://schemas.openxmlformats.org/officeDocument/2006/relationships/notesMaster" Target="../notesMasters/notesMaster1.xml"/>
</Relationships>
</file>

<file path=ppt/notesSlides/_rels/notesSlide28.xml.rels><?xml version="1.0" encoding="UTF-8"?>
<Relationships xmlns="http://schemas.openxmlformats.org/package/2006/relationships"><Relationship Id="rId1" Type="http://schemas.openxmlformats.org/officeDocument/2006/relationships/slide" Target="../slides/slide28.xml"/><Relationship Id="rId2" Type="http://schemas.openxmlformats.org/officeDocument/2006/relationships/notesMaster" Target="../notesMasters/notesMaster1.xml"/>
</Relationships>
</file>

<file path=ppt/notesSlides/_rels/notesSlide29.xml.rels><?xml version="1.0" encoding="UTF-8"?>
<Relationships xmlns="http://schemas.openxmlformats.org/package/2006/relationships"><Relationship Id="rId1" Type="http://schemas.openxmlformats.org/officeDocument/2006/relationships/slide" Target="../slides/slide29.xml"/><Relationship Id="rId2" Type="http://schemas.openxmlformats.org/officeDocument/2006/relationships/notesMaster" Target="../notesMasters/notesMaster1.xml"/>
</Relationships>
</file>

<file path=ppt/notesSlides/_rels/notesSlide30.xml.rels><?xml version="1.0" encoding="UTF-8"?>
<Relationships xmlns="http://schemas.openxmlformats.org/package/2006/relationships"><Relationship Id="rId1" Type="http://schemas.openxmlformats.org/officeDocument/2006/relationships/slide" Target="../slides/slide30.xml"/><Relationship Id="rId2" Type="http://schemas.openxmlformats.org/officeDocument/2006/relationships/notesMaster" Target="../notesMasters/notesMaster1.xml"/>
</Relationships>
</file>

<file path=ppt/notesSlides/_rels/notesSlide9.xml.rels><?xml version="1.0" encoding="UTF-8"?>
<Relationships xmlns="http://schemas.openxmlformats.org/package/2006/relationships"><Relationship Id="rId1" Type="http://schemas.openxmlformats.org/officeDocument/2006/relationships/slide" Target="../slides/slide9.xml"/><Relationship Id="rId2" Type="http://schemas.openxmlformats.org/officeDocument/2006/relationships/notesMaster" Target="../notesMasters/notesMaster1.xml"/>
</Relationships>
</file>

<file path=ppt/notesSlides/notesSlide10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CustomShape 1"/>
          <p:cNvSpPr/>
          <p:nvPr/>
        </p:nvSpPr>
        <p:spPr>
          <a:xfrm>
            <a:off x="3884760" y="8685360"/>
            <a:ext cx="2970000" cy="455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/>
          <a:p>
            <a:pPr algn="r">
              <a:lnSpc>
                <a:spcPct val="100000"/>
              </a:lnSpc>
            </a:pPr>
            <a:fld id="{13A1B934-5172-40A7-A1AB-E32880554505}" type="slidenum">
              <a:rPr b="0" lang="ru-RU" sz="1200" spc="-1" strike="noStrike">
                <a:solidFill>
                  <a:srgbClr val="000000"/>
                </a:solidFill>
                <a:latin typeface="Calibri"/>
              </a:rPr>
              <a:t>&lt;номер&gt;</a:t>
            </a:fld>
            <a:endParaRPr b="0" lang="ru-RU" sz="1200" spc="-1" strike="noStrike">
              <a:latin typeface="Arial"/>
            </a:endParaRPr>
          </a:p>
        </p:txBody>
      </p:sp>
      <p:sp>
        <p:nvSpPr>
          <p:cNvPr id="277" name="PlaceHolder 2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0200" cy="3427200"/>
          </a:xfrm>
          <a:prstGeom prst="rect">
            <a:avLst/>
          </a:prstGeom>
        </p:spPr>
      </p:sp>
      <p:sp>
        <p:nvSpPr>
          <p:cNvPr id="278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4600" cy="4113000"/>
          </a:xfrm>
          <a:prstGeom prst="rect">
            <a:avLst/>
          </a:prstGeom>
        </p:spPr>
        <p:txBody>
          <a:bodyPr lIns="0" rIns="0" tIns="0" bIns="0"/>
          <a:p>
            <a:endParaRPr b="0" lang="ru-RU" sz="2000" spc="-1" strike="noStrike">
              <a:latin typeface="Arial"/>
            </a:endParaRPr>
          </a:p>
        </p:txBody>
      </p:sp>
    </p:spTree>
  </p:cSld>
</p:notes>
</file>

<file path=ppt/notesSlides/notesSlide1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CustomShape 1"/>
          <p:cNvSpPr/>
          <p:nvPr/>
        </p:nvSpPr>
        <p:spPr>
          <a:xfrm>
            <a:off x="3884760" y="8685360"/>
            <a:ext cx="2970000" cy="455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/>
          <a:p>
            <a:pPr algn="r">
              <a:lnSpc>
                <a:spcPct val="100000"/>
              </a:lnSpc>
            </a:pPr>
            <a:fld id="{899BDD06-2CF4-4B5D-A687-B9E5AEF7AD4D}" type="slidenum">
              <a:rPr b="0" lang="ru-RU" sz="1200" spc="-1" strike="noStrike">
                <a:solidFill>
                  <a:srgbClr val="000000"/>
                </a:solidFill>
                <a:latin typeface="Calibri"/>
              </a:rPr>
              <a:t>&lt;номер&gt;</a:t>
            </a:fld>
            <a:endParaRPr b="0" lang="ru-RU" sz="1200" spc="-1" strike="noStrike">
              <a:latin typeface="Arial"/>
            </a:endParaRPr>
          </a:p>
        </p:txBody>
      </p:sp>
      <p:sp>
        <p:nvSpPr>
          <p:cNvPr id="280" name="PlaceHolder 2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0200" cy="3427200"/>
          </a:xfrm>
          <a:prstGeom prst="rect">
            <a:avLst/>
          </a:prstGeom>
        </p:spPr>
      </p:sp>
      <p:sp>
        <p:nvSpPr>
          <p:cNvPr id="281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4600" cy="4113000"/>
          </a:xfrm>
          <a:prstGeom prst="rect">
            <a:avLst/>
          </a:prstGeom>
        </p:spPr>
        <p:txBody>
          <a:bodyPr lIns="0" rIns="0" tIns="0" bIns="0"/>
          <a:p>
            <a:endParaRPr b="0" lang="ru-RU" sz="2000" spc="-1" strike="noStrike">
              <a:latin typeface="Arial"/>
            </a:endParaRPr>
          </a:p>
        </p:txBody>
      </p:sp>
    </p:spTree>
  </p:cSld>
</p:notes>
</file>

<file path=ppt/notesSlides/notesSlide1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CustomShape 1"/>
          <p:cNvSpPr/>
          <p:nvPr/>
        </p:nvSpPr>
        <p:spPr>
          <a:xfrm>
            <a:off x="3884760" y="8685360"/>
            <a:ext cx="2970000" cy="455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/>
          <a:p>
            <a:pPr algn="r">
              <a:lnSpc>
                <a:spcPct val="100000"/>
              </a:lnSpc>
            </a:pPr>
            <a:fld id="{805CE2E7-DB24-4627-A570-8D5326234715}" type="slidenum">
              <a:rPr b="0" lang="ru-RU" sz="1200" spc="-1" strike="noStrike">
                <a:solidFill>
                  <a:srgbClr val="000000"/>
                </a:solidFill>
                <a:latin typeface="Calibri"/>
              </a:rPr>
              <a:t>&lt;номер&gt;</a:t>
            </a:fld>
            <a:endParaRPr b="0" lang="ru-RU" sz="1200" spc="-1" strike="noStrike">
              <a:latin typeface="Arial"/>
            </a:endParaRPr>
          </a:p>
        </p:txBody>
      </p:sp>
      <p:sp>
        <p:nvSpPr>
          <p:cNvPr id="283" name="PlaceHolder 2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0200" cy="3427200"/>
          </a:xfrm>
          <a:prstGeom prst="rect">
            <a:avLst/>
          </a:prstGeom>
        </p:spPr>
      </p:sp>
      <p:sp>
        <p:nvSpPr>
          <p:cNvPr id="284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4600" cy="4113000"/>
          </a:xfrm>
          <a:prstGeom prst="rect">
            <a:avLst/>
          </a:prstGeom>
        </p:spPr>
        <p:txBody>
          <a:bodyPr lIns="0" rIns="0" tIns="0" bIns="0"/>
          <a:p>
            <a:endParaRPr b="0" lang="ru-RU" sz="2000" spc="-1" strike="noStrike">
              <a:latin typeface="Arial"/>
            </a:endParaRPr>
          </a:p>
        </p:txBody>
      </p:sp>
    </p:spTree>
  </p:cSld>
</p:notes>
</file>

<file path=ppt/notesSlides/notesSlide1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CustomShape 1"/>
          <p:cNvSpPr/>
          <p:nvPr/>
        </p:nvSpPr>
        <p:spPr>
          <a:xfrm>
            <a:off x="3884760" y="8685360"/>
            <a:ext cx="2970000" cy="455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/>
          <a:p>
            <a:pPr algn="r">
              <a:lnSpc>
                <a:spcPct val="100000"/>
              </a:lnSpc>
            </a:pPr>
            <a:fld id="{08E12149-B049-4BEB-9D43-3A42ACCE87DA}" type="slidenum">
              <a:rPr b="0" lang="ru-RU" sz="1200" spc="-1" strike="noStrike">
                <a:solidFill>
                  <a:srgbClr val="000000"/>
                </a:solidFill>
                <a:latin typeface="Calibri"/>
              </a:rPr>
              <a:t>&lt;номер&gt;</a:t>
            </a:fld>
            <a:endParaRPr b="0" lang="ru-RU" sz="1200" spc="-1" strike="noStrike">
              <a:latin typeface="Arial"/>
            </a:endParaRPr>
          </a:p>
        </p:txBody>
      </p:sp>
      <p:sp>
        <p:nvSpPr>
          <p:cNvPr id="286" name="PlaceHolder 2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0200" cy="3427200"/>
          </a:xfrm>
          <a:prstGeom prst="rect">
            <a:avLst/>
          </a:prstGeom>
        </p:spPr>
      </p:sp>
      <p:sp>
        <p:nvSpPr>
          <p:cNvPr id="287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4600" cy="4113000"/>
          </a:xfrm>
          <a:prstGeom prst="rect">
            <a:avLst/>
          </a:prstGeom>
        </p:spPr>
        <p:txBody>
          <a:bodyPr lIns="0" rIns="0" tIns="0" bIns="0"/>
          <a:p>
            <a:endParaRPr b="0" lang="ru-RU" sz="2000" spc="-1" strike="noStrike">
              <a:latin typeface="Arial"/>
            </a:endParaRPr>
          </a:p>
        </p:txBody>
      </p:sp>
    </p:spTree>
  </p:cSld>
</p:notes>
</file>

<file path=ppt/notesSlides/notesSlide1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CustomShape 1"/>
          <p:cNvSpPr/>
          <p:nvPr/>
        </p:nvSpPr>
        <p:spPr>
          <a:xfrm>
            <a:off x="3884760" y="8685360"/>
            <a:ext cx="2970000" cy="455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/>
          <a:p>
            <a:pPr algn="r">
              <a:lnSpc>
                <a:spcPct val="100000"/>
              </a:lnSpc>
            </a:pPr>
            <a:fld id="{42E4EEB1-46AF-4FB1-A0B9-F3CF06FDDE7E}" type="slidenum">
              <a:rPr b="0" lang="ru-RU" sz="1200" spc="-1" strike="noStrike">
                <a:solidFill>
                  <a:srgbClr val="000000"/>
                </a:solidFill>
                <a:latin typeface="Calibri"/>
              </a:rPr>
              <a:t>&lt;номер&gt;</a:t>
            </a:fld>
            <a:endParaRPr b="0" lang="ru-RU" sz="1200" spc="-1" strike="noStrike">
              <a:latin typeface="Arial"/>
            </a:endParaRPr>
          </a:p>
        </p:txBody>
      </p:sp>
      <p:sp>
        <p:nvSpPr>
          <p:cNvPr id="289" name="PlaceHolder 2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0200" cy="3427200"/>
          </a:xfrm>
          <a:prstGeom prst="rect">
            <a:avLst/>
          </a:prstGeom>
        </p:spPr>
      </p:sp>
      <p:sp>
        <p:nvSpPr>
          <p:cNvPr id="290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4600" cy="4113000"/>
          </a:xfrm>
          <a:prstGeom prst="rect">
            <a:avLst/>
          </a:prstGeom>
        </p:spPr>
        <p:txBody>
          <a:bodyPr lIns="0" rIns="0" tIns="0" bIns="0"/>
          <a:p>
            <a:endParaRPr b="0" lang="ru-RU" sz="2000" spc="-1" strike="noStrike">
              <a:latin typeface="Arial"/>
            </a:endParaRPr>
          </a:p>
        </p:txBody>
      </p:sp>
    </p:spTree>
  </p:cSld>
</p:notes>
</file>

<file path=ppt/notesSlides/notesSlide1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CustomShape 1"/>
          <p:cNvSpPr/>
          <p:nvPr/>
        </p:nvSpPr>
        <p:spPr>
          <a:xfrm>
            <a:off x="3884760" y="8685360"/>
            <a:ext cx="2970000" cy="455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/>
          <a:p>
            <a:pPr algn="r">
              <a:lnSpc>
                <a:spcPct val="100000"/>
              </a:lnSpc>
            </a:pPr>
            <a:fld id="{883AF540-3510-49A2-AED2-1BF811DCE868}" type="slidenum">
              <a:rPr b="0" lang="ru-RU" sz="1200" spc="-1" strike="noStrike">
                <a:solidFill>
                  <a:srgbClr val="000000"/>
                </a:solidFill>
                <a:latin typeface="Calibri"/>
              </a:rPr>
              <a:t>&lt;номер&gt;</a:t>
            </a:fld>
            <a:endParaRPr b="0" lang="ru-RU" sz="1200" spc="-1" strike="noStrike">
              <a:latin typeface="Arial"/>
            </a:endParaRPr>
          </a:p>
        </p:txBody>
      </p:sp>
      <p:sp>
        <p:nvSpPr>
          <p:cNvPr id="292" name="PlaceHolder 2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0200" cy="3427200"/>
          </a:xfrm>
          <a:prstGeom prst="rect">
            <a:avLst/>
          </a:prstGeom>
        </p:spPr>
      </p:sp>
      <p:sp>
        <p:nvSpPr>
          <p:cNvPr id="293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4600" cy="4113000"/>
          </a:xfrm>
          <a:prstGeom prst="rect">
            <a:avLst/>
          </a:prstGeom>
        </p:spPr>
        <p:txBody>
          <a:bodyPr lIns="0" rIns="0" tIns="0" bIns="0"/>
          <a:p>
            <a:endParaRPr b="0" lang="ru-RU" sz="2000" spc="-1" strike="noStrike">
              <a:latin typeface="Arial"/>
            </a:endParaRPr>
          </a:p>
        </p:txBody>
      </p:sp>
    </p:spTree>
  </p:cSld>
</p:notes>
</file>

<file path=ppt/notesSlides/notesSlide1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CustomShape 1"/>
          <p:cNvSpPr/>
          <p:nvPr/>
        </p:nvSpPr>
        <p:spPr>
          <a:xfrm>
            <a:off x="3884760" y="8685360"/>
            <a:ext cx="2970000" cy="455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/>
          <a:p>
            <a:pPr algn="r">
              <a:lnSpc>
                <a:spcPct val="100000"/>
              </a:lnSpc>
            </a:pPr>
            <a:fld id="{7C8A10C3-D525-4DD9-B7AB-A62AE187A100}" type="slidenum">
              <a:rPr b="0" lang="ru-RU" sz="1200" spc="-1" strike="noStrike">
                <a:solidFill>
                  <a:srgbClr val="000000"/>
                </a:solidFill>
                <a:latin typeface="Calibri"/>
              </a:rPr>
              <a:t>&lt;номер&gt;</a:t>
            </a:fld>
            <a:endParaRPr b="0" lang="ru-RU" sz="1200" spc="-1" strike="noStrike">
              <a:latin typeface="Arial"/>
            </a:endParaRPr>
          </a:p>
        </p:txBody>
      </p:sp>
      <p:sp>
        <p:nvSpPr>
          <p:cNvPr id="295" name="PlaceHolder 2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0200" cy="3427200"/>
          </a:xfrm>
          <a:prstGeom prst="rect">
            <a:avLst/>
          </a:prstGeom>
        </p:spPr>
      </p:sp>
      <p:sp>
        <p:nvSpPr>
          <p:cNvPr id="296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4600" cy="4113000"/>
          </a:xfrm>
          <a:prstGeom prst="rect">
            <a:avLst/>
          </a:prstGeom>
        </p:spPr>
        <p:txBody>
          <a:bodyPr lIns="0" rIns="0" tIns="0" bIns="0"/>
          <a:p>
            <a:endParaRPr b="0" lang="ru-RU" sz="2000" spc="-1" strike="noStrike">
              <a:latin typeface="Arial"/>
            </a:endParaRPr>
          </a:p>
        </p:txBody>
      </p:sp>
    </p:spTree>
  </p:cSld>
</p:notes>
</file>

<file path=ppt/notesSlides/notesSlide1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CustomShape 1"/>
          <p:cNvSpPr/>
          <p:nvPr/>
        </p:nvSpPr>
        <p:spPr>
          <a:xfrm>
            <a:off x="3884760" y="8685360"/>
            <a:ext cx="2970000" cy="455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/>
          <a:p>
            <a:pPr algn="r">
              <a:lnSpc>
                <a:spcPct val="100000"/>
              </a:lnSpc>
            </a:pPr>
            <a:fld id="{C75FCDEC-B1C5-488A-A2AA-BAA5E09F81B5}" type="slidenum">
              <a:rPr b="0" lang="ru-RU" sz="1200" spc="-1" strike="noStrike">
                <a:solidFill>
                  <a:srgbClr val="000000"/>
                </a:solidFill>
                <a:latin typeface="Calibri"/>
              </a:rPr>
              <a:t>&lt;номер&gt;</a:t>
            </a:fld>
            <a:endParaRPr b="0" lang="ru-RU" sz="1200" spc="-1" strike="noStrike">
              <a:latin typeface="Arial"/>
            </a:endParaRPr>
          </a:p>
        </p:txBody>
      </p:sp>
      <p:sp>
        <p:nvSpPr>
          <p:cNvPr id="298" name="PlaceHolder 2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0200" cy="3427200"/>
          </a:xfrm>
          <a:prstGeom prst="rect">
            <a:avLst/>
          </a:prstGeom>
        </p:spPr>
      </p:sp>
      <p:sp>
        <p:nvSpPr>
          <p:cNvPr id="299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4600" cy="4113000"/>
          </a:xfrm>
          <a:prstGeom prst="rect">
            <a:avLst/>
          </a:prstGeom>
        </p:spPr>
        <p:txBody>
          <a:bodyPr lIns="0" rIns="0" tIns="0" bIns="0"/>
          <a:p>
            <a:endParaRPr b="0" lang="ru-RU" sz="2000" spc="-1" strike="noStrike">
              <a:latin typeface="Arial"/>
            </a:endParaRPr>
          </a:p>
        </p:txBody>
      </p:sp>
    </p:spTree>
  </p:cSld>
</p:notes>
</file>

<file path=ppt/notesSlides/notesSlide1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CustomShape 1"/>
          <p:cNvSpPr/>
          <p:nvPr/>
        </p:nvSpPr>
        <p:spPr>
          <a:xfrm>
            <a:off x="3884760" y="8685360"/>
            <a:ext cx="2970000" cy="455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/>
          <a:p>
            <a:pPr algn="r">
              <a:lnSpc>
                <a:spcPct val="100000"/>
              </a:lnSpc>
            </a:pPr>
            <a:fld id="{56665872-DD9A-4E4C-81CC-D836893F3502}" type="slidenum">
              <a:rPr b="0" lang="ru-RU" sz="1200" spc="-1" strike="noStrike">
                <a:solidFill>
                  <a:srgbClr val="000000"/>
                </a:solidFill>
                <a:latin typeface="Calibri"/>
              </a:rPr>
              <a:t>&lt;номер&gt;</a:t>
            </a:fld>
            <a:endParaRPr b="0" lang="ru-RU" sz="1200" spc="-1" strike="noStrike">
              <a:latin typeface="Arial"/>
            </a:endParaRPr>
          </a:p>
        </p:txBody>
      </p:sp>
      <p:sp>
        <p:nvSpPr>
          <p:cNvPr id="301" name="PlaceHolder 2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0200" cy="3427200"/>
          </a:xfrm>
          <a:prstGeom prst="rect">
            <a:avLst/>
          </a:prstGeom>
        </p:spPr>
      </p:sp>
      <p:sp>
        <p:nvSpPr>
          <p:cNvPr id="302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4600" cy="4113000"/>
          </a:xfrm>
          <a:prstGeom prst="rect">
            <a:avLst/>
          </a:prstGeom>
        </p:spPr>
        <p:txBody>
          <a:bodyPr lIns="0" rIns="0" tIns="0" bIns="0"/>
          <a:p>
            <a:endParaRPr b="0" lang="ru-RU" sz="2000" spc="-1" strike="noStrike">
              <a:latin typeface="Arial"/>
            </a:endParaRPr>
          </a:p>
        </p:txBody>
      </p:sp>
    </p:spTree>
  </p:cSld>
</p:notes>
</file>

<file path=ppt/notesSlides/notesSlide19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CustomShape 1"/>
          <p:cNvSpPr/>
          <p:nvPr/>
        </p:nvSpPr>
        <p:spPr>
          <a:xfrm>
            <a:off x="3884760" y="8685360"/>
            <a:ext cx="2970000" cy="455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/>
          <a:p>
            <a:pPr algn="r">
              <a:lnSpc>
                <a:spcPct val="100000"/>
              </a:lnSpc>
            </a:pPr>
            <a:fld id="{214E0CA6-F070-4455-9216-B88C1D4CC594}" type="slidenum">
              <a:rPr b="0" lang="ru-RU" sz="1200" spc="-1" strike="noStrike">
                <a:solidFill>
                  <a:srgbClr val="000000"/>
                </a:solidFill>
                <a:latin typeface="Calibri"/>
              </a:rPr>
              <a:t>&lt;номер&gt;</a:t>
            </a:fld>
            <a:endParaRPr b="0" lang="ru-RU" sz="1200" spc="-1" strike="noStrike">
              <a:latin typeface="Arial"/>
            </a:endParaRPr>
          </a:p>
        </p:txBody>
      </p:sp>
      <p:sp>
        <p:nvSpPr>
          <p:cNvPr id="304" name="PlaceHolder 2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0200" cy="3427200"/>
          </a:xfrm>
          <a:prstGeom prst="rect">
            <a:avLst/>
          </a:prstGeom>
        </p:spPr>
      </p:sp>
      <p:sp>
        <p:nvSpPr>
          <p:cNvPr id="305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4600" cy="4113000"/>
          </a:xfrm>
          <a:prstGeom prst="rect">
            <a:avLst/>
          </a:prstGeom>
        </p:spPr>
        <p:txBody>
          <a:bodyPr lIns="0" rIns="0" tIns="0" bIns="0"/>
          <a:p>
            <a:endParaRPr b="0" lang="ru-RU" sz="2000" spc="-1" strike="noStrike">
              <a:latin typeface="Arial"/>
            </a:endParaRPr>
          </a:p>
        </p:txBody>
      </p:sp>
    </p:spTree>
  </p:cSld>
</p:notes>
</file>

<file path=ppt/notesSlides/notesSlide20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CustomShape 1"/>
          <p:cNvSpPr/>
          <p:nvPr/>
        </p:nvSpPr>
        <p:spPr>
          <a:xfrm>
            <a:off x="3884760" y="8685360"/>
            <a:ext cx="2970000" cy="455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/>
          <a:p>
            <a:pPr algn="r">
              <a:lnSpc>
                <a:spcPct val="100000"/>
              </a:lnSpc>
            </a:pPr>
            <a:fld id="{47BD5375-6A8F-4B1D-8688-8A8A4714F6E7}" type="slidenum">
              <a:rPr b="0" lang="ru-RU" sz="1200" spc="-1" strike="noStrike">
                <a:solidFill>
                  <a:srgbClr val="000000"/>
                </a:solidFill>
                <a:latin typeface="Calibri"/>
              </a:rPr>
              <a:t>&lt;номер&gt;</a:t>
            </a:fld>
            <a:endParaRPr b="0" lang="ru-RU" sz="1200" spc="-1" strike="noStrike">
              <a:latin typeface="Arial"/>
            </a:endParaRPr>
          </a:p>
        </p:txBody>
      </p:sp>
      <p:sp>
        <p:nvSpPr>
          <p:cNvPr id="307" name="PlaceHolder 2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0200" cy="3427200"/>
          </a:xfrm>
          <a:prstGeom prst="rect">
            <a:avLst/>
          </a:prstGeom>
        </p:spPr>
      </p:sp>
      <p:sp>
        <p:nvSpPr>
          <p:cNvPr id="308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4600" cy="4113000"/>
          </a:xfrm>
          <a:prstGeom prst="rect">
            <a:avLst/>
          </a:prstGeom>
        </p:spPr>
        <p:txBody>
          <a:bodyPr lIns="0" rIns="0" tIns="0" bIns="0"/>
          <a:p>
            <a:endParaRPr b="0" lang="ru-RU" sz="2000" spc="-1" strike="noStrike">
              <a:latin typeface="Arial"/>
            </a:endParaRPr>
          </a:p>
        </p:txBody>
      </p:sp>
    </p:spTree>
  </p:cSld>
</p:notes>
</file>

<file path=ppt/notesSlides/notesSlide2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CustomShape 1"/>
          <p:cNvSpPr/>
          <p:nvPr/>
        </p:nvSpPr>
        <p:spPr>
          <a:xfrm>
            <a:off x="3884760" y="8685360"/>
            <a:ext cx="2970000" cy="455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/>
          <a:p>
            <a:pPr algn="r">
              <a:lnSpc>
                <a:spcPct val="100000"/>
              </a:lnSpc>
            </a:pPr>
            <a:fld id="{D5A98250-B15D-4043-AD22-58284FCD32EC}" type="slidenum">
              <a:rPr b="0" lang="ru-RU" sz="1200" spc="-1" strike="noStrike">
                <a:solidFill>
                  <a:srgbClr val="000000"/>
                </a:solidFill>
                <a:latin typeface="Calibri"/>
              </a:rPr>
              <a:t>&lt;номер&gt;</a:t>
            </a:fld>
            <a:endParaRPr b="0" lang="ru-RU" sz="1200" spc="-1" strike="noStrike">
              <a:latin typeface="Arial"/>
            </a:endParaRPr>
          </a:p>
        </p:txBody>
      </p:sp>
      <p:sp>
        <p:nvSpPr>
          <p:cNvPr id="310" name="PlaceHolder 2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0200" cy="3427200"/>
          </a:xfrm>
          <a:prstGeom prst="rect">
            <a:avLst/>
          </a:prstGeom>
        </p:spPr>
      </p:sp>
      <p:sp>
        <p:nvSpPr>
          <p:cNvPr id="311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4600" cy="4113000"/>
          </a:xfrm>
          <a:prstGeom prst="rect">
            <a:avLst/>
          </a:prstGeom>
        </p:spPr>
        <p:txBody>
          <a:bodyPr lIns="0" rIns="0" tIns="0" bIns="0"/>
          <a:p>
            <a:endParaRPr b="0" lang="ru-RU" sz="2000" spc="-1" strike="noStrike">
              <a:latin typeface="Arial"/>
            </a:endParaRPr>
          </a:p>
        </p:txBody>
      </p:sp>
    </p:spTree>
  </p:cSld>
</p:notes>
</file>

<file path=ppt/notesSlides/notesSlide2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CustomShape 1"/>
          <p:cNvSpPr/>
          <p:nvPr/>
        </p:nvSpPr>
        <p:spPr>
          <a:xfrm>
            <a:off x="3884760" y="8685360"/>
            <a:ext cx="2970000" cy="455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/>
          <a:p>
            <a:pPr algn="r">
              <a:lnSpc>
                <a:spcPct val="100000"/>
              </a:lnSpc>
            </a:pPr>
            <a:fld id="{9A79FC2D-9272-4699-8B8E-7A2A308CA6A5}" type="slidenum">
              <a:rPr b="0" lang="ru-RU" sz="1200" spc="-1" strike="noStrike">
                <a:solidFill>
                  <a:srgbClr val="000000"/>
                </a:solidFill>
                <a:latin typeface="Calibri"/>
              </a:rPr>
              <a:t>&lt;номер&gt;</a:t>
            </a:fld>
            <a:endParaRPr b="0" lang="ru-RU" sz="1200" spc="-1" strike="noStrike">
              <a:latin typeface="Arial"/>
            </a:endParaRPr>
          </a:p>
        </p:txBody>
      </p:sp>
      <p:sp>
        <p:nvSpPr>
          <p:cNvPr id="313" name="PlaceHolder 2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0200" cy="3427200"/>
          </a:xfrm>
          <a:prstGeom prst="rect">
            <a:avLst/>
          </a:prstGeom>
        </p:spPr>
      </p:sp>
      <p:sp>
        <p:nvSpPr>
          <p:cNvPr id="314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4600" cy="4113000"/>
          </a:xfrm>
          <a:prstGeom prst="rect">
            <a:avLst/>
          </a:prstGeom>
        </p:spPr>
        <p:txBody>
          <a:bodyPr lIns="0" rIns="0" tIns="0" bIns="0"/>
          <a:p>
            <a:endParaRPr b="0" lang="ru-RU" sz="2000" spc="-1" strike="noStrike">
              <a:latin typeface="Arial"/>
            </a:endParaRPr>
          </a:p>
        </p:txBody>
      </p:sp>
    </p:spTree>
  </p:cSld>
</p:notes>
</file>

<file path=ppt/notesSlides/notesSlide2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CustomShape 1"/>
          <p:cNvSpPr/>
          <p:nvPr/>
        </p:nvSpPr>
        <p:spPr>
          <a:xfrm>
            <a:off x="3884760" y="8685360"/>
            <a:ext cx="2970000" cy="455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/>
          <a:p>
            <a:pPr algn="r">
              <a:lnSpc>
                <a:spcPct val="100000"/>
              </a:lnSpc>
            </a:pPr>
            <a:fld id="{D12D5BE1-C33C-426C-ADFA-51568641934B}" type="slidenum">
              <a:rPr b="0" lang="ru-RU" sz="1200" spc="-1" strike="noStrike">
                <a:solidFill>
                  <a:srgbClr val="000000"/>
                </a:solidFill>
                <a:latin typeface="Calibri"/>
              </a:rPr>
              <a:t>&lt;номер&gt;</a:t>
            </a:fld>
            <a:endParaRPr b="0" lang="ru-RU" sz="1200" spc="-1" strike="noStrike">
              <a:latin typeface="Arial"/>
            </a:endParaRPr>
          </a:p>
        </p:txBody>
      </p:sp>
      <p:sp>
        <p:nvSpPr>
          <p:cNvPr id="316" name="PlaceHolder 2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0200" cy="3427200"/>
          </a:xfrm>
          <a:prstGeom prst="rect">
            <a:avLst/>
          </a:prstGeom>
        </p:spPr>
      </p:sp>
      <p:sp>
        <p:nvSpPr>
          <p:cNvPr id="317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4600" cy="4113000"/>
          </a:xfrm>
          <a:prstGeom prst="rect">
            <a:avLst/>
          </a:prstGeom>
        </p:spPr>
        <p:txBody>
          <a:bodyPr lIns="0" rIns="0" tIns="0" bIns="0"/>
          <a:p>
            <a:endParaRPr b="0" lang="ru-RU" sz="2000" spc="-1" strike="noStrike">
              <a:latin typeface="Arial"/>
            </a:endParaRPr>
          </a:p>
        </p:txBody>
      </p:sp>
    </p:spTree>
  </p:cSld>
</p:notes>
</file>

<file path=ppt/notesSlides/notesSlide2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CustomShape 1"/>
          <p:cNvSpPr/>
          <p:nvPr/>
        </p:nvSpPr>
        <p:spPr>
          <a:xfrm>
            <a:off x="3884760" y="8685360"/>
            <a:ext cx="2970000" cy="455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/>
          <a:p>
            <a:pPr algn="r">
              <a:lnSpc>
                <a:spcPct val="100000"/>
              </a:lnSpc>
            </a:pPr>
            <a:fld id="{0A12FBC8-BDC4-4463-94AC-59CBD92988ED}" type="slidenum">
              <a:rPr b="0" lang="ru-RU" sz="1200" spc="-1" strike="noStrike">
                <a:solidFill>
                  <a:srgbClr val="000000"/>
                </a:solidFill>
                <a:latin typeface="Calibri"/>
              </a:rPr>
              <a:t>&lt;номер&gt;</a:t>
            </a:fld>
            <a:endParaRPr b="0" lang="ru-RU" sz="1200" spc="-1" strike="noStrike">
              <a:latin typeface="Arial"/>
            </a:endParaRPr>
          </a:p>
        </p:txBody>
      </p:sp>
      <p:sp>
        <p:nvSpPr>
          <p:cNvPr id="319" name="PlaceHolder 2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0200" cy="3427200"/>
          </a:xfrm>
          <a:prstGeom prst="rect">
            <a:avLst/>
          </a:prstGeom>
        </p:spPr>
      </p:sp>
      <p:sp>
        <p:nvSpPr>
          <p:cNvPr id="320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4600" cy="4113000"/>
          </a:xfrm>
          <a:prstGeom prst="rect">
            <a:avLst/>
          </a:prstGeom>
        </p:spPr>
        <p:txBody>
          <a:bodyPr lIns="0" rIns="0" tIns="0" bIns="0"/>
          <a:p>
            <a:endParaRPr b="0" lang="ru-RU" sz="2000" spc="-1" strike="noStrike">
              <a:latin typeface="Arial"/>
            </a:endParaRPr>
          </a:p>
        </p:txBody>
      </p:sp>
    </p:spTree>
  </p:cSld>
</p:notes>
</file>

<file path=ppt/notesSlides/notesSlide2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CustomShape 1"/>
          <p:cNvSpPr/>
          <p:nvPr/>
        </p:nvSpPr>
        <p:spPr>
          <a:xfrm>
            <a:off x="3884760" y="8685360"/>
            <a:ext cx="2970000" cy="455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/>
          <a:p>
            <a:pPr algn="r">
              <a:lnSpc>
                <a:spcPct val="100000"/>
              </a:lnSpc>
            </a:pPr>
            <a:fld id="{FD0C4BB3-AFA7-4883-897C-F190B25256C6}" type="slidenum">
              <a:rPr b="0" lang="ru-RU" sz="1200" spc="-1" strike="noStrike">
                <a:solidFill>
                  <a:srgbClr val="000000"/>
                </a:solidFill>
                <a:latin typeface="Calibri"/>
              </a:rPr>
              <a:t>&lt;номер&gt;</a:t>
            </a:fld>
            <a:endParaRPr b="0" lang="ru-RU" sz="1200" spc="-1" strike="noStrike">
              <a:latin typeface="Arial"/>
            </a:endParaRPr>
          </a:p>
        </p:txBody>
      </p:sp>
      <p:sp>
        <p:nvSpPr>
          <p:cNvPr id="322" name="PlaceHolder 2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0200" cy="3427200"/>
          </a:xfrm>
          <a:prstGeom prst="rect">
            <a:avLst/>
          </a:prstGeom>
        </p:spPr>
      </p:sp>
      <p:sp>
        <p:nvSpPr>
          <p:cNvPr id="323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4600" cy="4113000"/>
          </a:xfrm>
          <a:prstGeom prst="rect">
            <a:avLst/>
          </a:prstGeom>
        </p:spPr>
        <p:txBody>
          <a:bodyPr lIns="0" rIns="0" tIns="0" bIns="0"/>
          <a:p>
            <a:endParaRPr b="0" lang="ru-RU" sz="2000" spc="-1" strike="noStrike">
              <a:latin typeface="Arial"/>
            </a:endParaRPr>
          </a:p>
        </p:txBody>
      </p:sp>
    </p:spTree>
  </p:cSld>
</p:notes>
</file>

<file path=ppt/notesSlides/notesSlide2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CustomShape 1"/>
          <p:cNvSpPr/>
          <p:nvPr/>
        </p:nvSpPr>
        <p:spPr>
          <a:xfrm>
            <a:off x="3884760" y="8685360"/>
            <a:ext cx="2970000" cy="455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/>
          <a:p>
            <a:pPr algn="r">
              <a:lnSpc>
                <a:spcPct val="100000"/>
              </a:lnSpc>
            </a:pPr>
            <a:fld id="{3B40F6C5-93D7-4827-8770-65967F48A1AB}" type="slidenum">
              <a:rPr b="0" lang="ru-RU" sz="1200" spc="-1" strike="noStrike">
                <a:solidFill>
                  <a:srgbClr val="000000"/>
                </a:solidFill>
                <a:latin typeface="Calibri"/>
              </a:rPr>
              <a:t>&lt;номер&gt;</a:t>
            </a:fld>
            <a:endParaRPr b="0" lang="ru-RU" sz="1200" spc="-1" strike="noStrike">
              <a:latin typeface="Arial"/>
            </a:endParaRPr>
          </a:p>
        </p:txBody>
      </p:sp>
      <p:sp>
        <p:nvSpPr>
          <p:cNvPr id="325" name="PlaceHolder 2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0200" cy="3427200"/>
          </a:xfrm>
          <a:prstGeom prst="rect">
            <a:avLst/>
          </a:prstGeom>
        </p:spPr>
      </p:sp>
      <p:sp>
        <p:nvSpPr>
          <p:cNvPr id="326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4600" cy="4113000"/>
          </a:xfrm>
          <a:prstGeom prst="rect">
            <a:avLst/>
          </a:prstGeom>
        </p:spPr>
        <p:txBody>
          <a:bodyPr lIns="0" rIns="0" tIns="0" bIns="0"/>
          <a:p>
            <a:endParaRPr b="0" lang="ru-RU" sz="2000" spc="-1" strike="noStrike">
              <a:latin typeface="Arial"/>
            </a:endParaRPr>
          </a:p>
        </p:txBody>
      </p:sp>
    </p:spTree>
  </p:cSld>
</p:notes>
</file>

<file path=ppt/notesSlides/notesSlide2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CustomShape 1"/>
          <p:cNvSpPr/>
          <p:nvPr/>
        </p:nvSpPr>
        <p:spPr>
          <a:xfrm>
            <a:off x="3884760" y="8685360"/>
            <a:ext cx="2970000" cy="455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/>
          <a:p>
            <a:pPr algn="r">
              <a:lnSpc>
                <a:spcPct val="100000"/>
              </a:lnSpc>
            </a:pPr>
            <a:fld id="{56A570CB-5880-409E-9B7A-3838F7085C61}" type="slidenum">
              <a:rPr b="0" lang="ru-RU" sz="1200" spc="-1" strike="noStrike">
                <a:solidFill>
                  <a:srgbClr val="000000"/>
                </a:solidFill>
                <a:latin typeface="Calibri"/>
              </a:rPr>
              <a:t>&lt;номер&gt;</a:t>
            </a:fld>
            <a:endParaRPr b="0" lang="ru-RU" sz="1200" spc="-1" strike="noStrike">
              <a:latin typeface="Arial"/>
            </a:endParaRPr>
          </a:p>
        </p:txBody>
      </p:sp>
      <p:sp>
        <p:nvSpPr>
          <p:cNvPr id="328" name="PlaceHolder 2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0200" cy="3427200"/>
          </a:xfrm>
          <a:prstGeom prst="rect">
            <a:avLst/>
          </a:prstGeom>
        </p:spPr>
      </p:sp>
      <p:sp>
        <p:nvSpPr>
          <p:cNvPr id="329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4600" cy="4113000"/>
          </a:xfrm>
          <a:prstGeom prst="rect">
            <a:avLst/>
          </a:prstGeom>
        </p:spPr>
        <p:txBody>
          <a:bodyPr lIns="0" rIns="0" tIns="0" bIns="0"/>
          <a:p>
            <a:endParaRPr b="0" lang="ru-RU" sz="2000" spc="-1" strike="noStrike">
              <a:latin typeface="Arial"/>
            </a:endParaRPr>
          </a:p>
        </p:txBody>
      </p:sp>
    </p:spTree>
  </p:cSld>
</p:notes>
</file>

<file path=ppt/notesSlides/notesSlide2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CustomShape 1"/>
          <p:cNvSpPr/>
          <p:nvPr/>
        </p:nvSpPr>
        <p:spPr>
          <a:xfrm>
            <a:off x="3884760" y="8685360"/>
            <a:ext cx="2970000" cy="455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/>
          <a:p>
            <a:pPr algn="r">
              <a:lnSpc>
                <a:spcPct val="100000"/>
              </a:lnSpc>
            </a:pPr>
            <a:fld id="{BDDC7BA2-1766-4D7D-BEC6-C47F559A0584}" type="slidenum">
              <a:rPr b="0" lang="ru-RU" sz="1200" spc="-1" strike="noStrike">
                <a:solidFill>
                  <a:srgbClr val="000000"/>
                </a:solidFill>
                <a:latin typeface="Calibri"/>
              </a:rPr>
              <a:t>&lt;номер&gt;</a:t>
            </a:fld>
            <a:endParaRPr b="0" lang="ru-RU" sz="1200" spc="-1" strike="noStrike">
              <a:latin typeface="Arial"/>
            </a:endParaRPr>
          </a:p>
        </p:txBody>
      </p:sp>
      <p:sp>
        <p:nvSpPr>
          <p:cNvPr id="331" name="PlaceHolder 2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0200" cy="3427200"/>
          </a:xfrm>
          <a:prstGeom prst="rect">
            <a:avLst/>
          </a:prstGeom>
        </p:spPr>
      </p:sp>
      <p:sp>
        <p:nvSpPr>
          <p:cNvPr id="332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4600" cy="4113000"/>
          </a:xfrm>
          <a:prstGeom prst="rect">
            <a:avLst/>
          </a:prstGeom>
        </p:spPr>
        <p:txBody>
          <a:bodyPr lIns="0" rIns="0" tIns="0" bIns="0"/>
          <a:p>
            <a:endParaRPr b="0" lang="ru-RU" sz="2000" spc="-1" strike="noStrike">
              <a:latin typeface="Arial"/>
            </a:endParaRPr>
          </a:p>
        </p:txBody>
      </p:sp>
    </p:spTree>
  </p:cSld>
</p:notes>
</file>

<file path=ppt/notesSlides/notesSlide29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CustomShape 1"/>
          <p:cNvSpPr/>
          <p:nvPr/>
        </p:nvSpPr>
        <p:spPr>
          <a:xfrm>
            <a:off x="3884760" y="8685360"/>
            <a:ext cx="2970000" cy="455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/>
          <a:p>
            <a:pPr algn="r">
              <a:lnSpc>
                <a:spcPct val="100000"/>
              </a:lnSpc>
            </a:pPr>
            <a:fld id="{6EA9BD4C-3D37-4E36-AB01-D6DE70AF4B56}" type="slidenum">
              <a:rPr b="0" lang="ru-RU" sz="1200" spc="-1" strike="noStrike">
                <a:solidFill>
                  <a:srgbClr val="000000"/>
                </a:solidFill>
                <a:latin typeface="Calibri"/>
              </a:rPr>
              <a:t>&lt;номер&gt;</a:t>
            </a:fld>
            <a:endParaRPr b="0" lang="ru-RU" sz="1200" spc="-1" strike="noStrike">
              <a:latin typeface="Arial"/>
            </a:endParaRPr>
          </a:p>
        </p:txBody>
      </p:sp>
      <p:sp>
        <p:nvSpPr>
          <p:cNvPr id="334" name="PlaceHolder 2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0200" cy="3427200"/>
          </a:xfrm>
          <a:prstGeom prst="rect">
            <a:avLst/>
          </a:prstGeom>
        </p:spPr>
      </p:sp>
      <p:sp>
        <p:nvSpPr>
          <p:cNvPr id="335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4600" cy="4113000"/>
          </a:xfrm>
          <a:prstGeom prst="rect">
            <a:avLst/>
          </a:prstGeom>
        </p:spPr>
        <p:txBody>
          <a:bodyPr lIns="0" rIns="0" tIns="0" bIns="0"/>
          <a:p>
            <a:endParaRPr b="0" lang="ru-RU" sz="2000" spc="-1" strike="noStrike">
              <a:latin typeface="Arial"/>
            </a:endParaRPr>
          </a:p>
        </p:txBody>
      </p:sp>
    </p:spTree>
  </p:cSld>
</p:notes>
</file>

<file path=ppt/notesSlides/notesSlide30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CustomShape 1"/>
          <p:cNvSpPr/>
          <p:nvPr/>
        </p:nvSpPr>
        <p:spPr>
          <a:xfrm>
            <a:off x="3884760" y="8685360"/>
            <a:ext cx="2970000" cy="455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/>
          <a:p>
            <a:pPr algn="r">
              <a:lnSpc>
                <a:spcPct val="100000"/>
              </a:lnSpc>
            </a:pPr>
            <a:fld id="{F7C42263-2A7F-437E-8CFE-CFCB2364B163}" type="slidenum">
              <a:rPr b="0" lang="ru-RU" sz="1200" spc="-1" strike="noStrike">
                <a:solidFill>
                  <a:srgbClr val="000000"/>
                </a:solidFill>
                <a:latin typeface="Calibri"/>
              </a:rPr>
              <a:t>&lt;номер&gt;</a:t>
            </a:fld>
            <a:endParaRPr b="0" lang="ru-RU" sz="1200" spc="-1" strike="noStrike">
              <a:latin typeface="Arial"/>
            </a:endParaRPr>
          </a:p>
        </p:txBody>
      </p:sp>
      <p:sp>
        <p:nvSpPr>
          <p:cNvPr id="337" name="PlaceHolder 2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0200" cy="3427200"/>
          </a:xfrm>
          <a:prstGeom prst="rect">
            <a:avLst/>
          </a:prstGeom>
        </p:spPr>
      </p:sp>
      <p:sp>
        <p:nvSpPr>
          <p:cNvPr id="338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4600" cy="4113000"/>
          </a:xfrm>
          <a:prstGeom prst="rect">
            <a:avLst/>
          </a:prstGeom>
        </p:spPr>
        <p:txBody>
          <a:bodyPr lIns="0" rIns="0" tIns="0" bIns="0"/>
          <a:p>
            <a:endParaRPr b="0" lang="ru-RU" sz="2000" spc="-1" strike="noStrike">
              <a:latin typeface="Arial"/>
            </a:endParaRPr>
          </a:p>
        </p:txBody>
      </p:sp>
    </p:spTree>
  </p:cSld>
</p:notes>
</file>

<file path=ppt/notesSlides/notesSlide9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CustomShape 1"/>
          <p:cNvSpPr/>
          <p:nvPr/>
        </p:nvSpPr>
        <p:spPr>
          <a:xfrm>
            <a:off x="3884760" y="8685360"/>
            <a:ext cx="2970000" cy="455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/>
          <a:p>
            <a:pPr algn="r">
              <a:lnSpc>
                <a:spcPct val="100000"/>
              </a:lnSpc>
            </a:pPr>
            <a:fld id="{F92131D4-8466-494F-A818-F35D67C3165A}" type="slidenum">
              <a:rPr b="0" lang="ru-RU" sz="1200" spc="-1" strike="noStrike">
                <a:solidFill>
                  <a:srgbClr val="000000"/>
                </a:solidFill>
                <a:latin typeface="Calibri"/>
              </a:rPr>
              <a:t>&lt;номер&gt;</a:t>
            </a:fld>
            <a:endParaRPr b="0" lang="ru-RU" sz="1200" spc="-1" strike="noStrike">
              <a:latin typeface="Arial"/>
            </a:endParaRPr>
          </a:p>
        </p:txBody>
      </p:sp>
      <p:sp>
        <p:nvSpPr>
          <p:cNvPr id="274" name="PlaceHolder 2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0200" cy="3427200"/>
          </a:xfrm>
          <a:prstGeom prst="rect">
            <a:avLst/>
          </a:prstGeom>
        </p:spPr>
      </p:sp>
      <p:sp>
        <p:nvSpPr>
          <p:cNvPr id="275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4600" cy="4113000"/>
          </a:xfrm>
          <a:prstGeom prst="rect">
            <a:avLst/>
          </a:prstGeom>
        </p:spPr>
        <p:txBody>
          <a:bodyPr lIns="0" rIns="0" tIns="0" bIns="0"/>
          <a:p>
            <a:endParaRPr b="0" lang="ru-RU" sz="2000" spc="-1" strike="noStrike">
              <a:latin typeface="Arial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8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9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9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9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9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0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06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0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1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2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3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2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2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2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2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2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3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3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3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3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3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3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3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4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4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4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44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4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47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48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49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50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51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9.xml"/><Relationship Id="rId5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48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ru-RU" sz="4400" spc="-1" strike="noStrike"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ru-RU" sz="4400" spc="-1" strike="noStrike"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ru-RU" sz="4400" spc="-1" strike="noStrike"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ru-RU" sz="4400" spc="-1" strike="noStrike"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2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4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image" Target="../media/image11.jpeg"/><Relationship Id="rId3" Type="http://schemas.openxmlformats.org/officeDocument/2006/relationships/slideLayout" Target="../slideLayouts/slideLayout25.xml"/><Relationship Id="rId4" Type="http://schemas.openxmlformats.org/officeDocument/2006/relationships/notesSlide" Target="../notesSlides/notesSlide1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slideLayout" Target="../slideLayouts/slideLayout37.xml"/><Relationship Id="rId3" Type="http://schemas.openxmlformats.org/officeDocument/2006/relationships/notesSlide" Target="../notesSlides/notesSlide16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slideLayout" Target="../slideLayouts/slideLayout25.xml"/><Relationship Id="rId3" Type="http://schemas.openxmlformats.org/officeDocument/2006/relationships/notesSlide" Target="../notesSlides/notesSlide17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14.jpeg"/><Relationship Id="rId2" Type="http://schemas.openxmlformats.org/officeDocument/2006/relationships/image" Target="../media/image15.jpeg"/><Relationship Id="rId3" Type="http://schemas.openxmlformats.org/officeDocument/2006/relationships/slideLayout" Target="../slideLayouts/slideLayout25.xml"/><Relationship Id="rId4" Type="http://schemas.openxmlformats.org/officeDocument/2006/relationships/notesSlide" Target="../notesSlides/notesSlide18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16.jpeg"/><Relationship Id="rId2" Type="http://schemas.openxmlformats.org/officeDocument/2006/relationships/image" Target="../media/image17.jpeg"/><Relationship Id="rId3" Type="http://schemas.openxmlformats.org/officeDocument/2006/relationships/image" Target="../media/image18.jpeg"/><Relationship Id="rId4" Type="http://schemas.openxmlformats.org/officeDocument/2006/relationships/slideLayout" Target="../slideLayouts/slideLayout25.xml"/><Relationship Id="rId5" Type="http://schemas.openxmlformats.org/officeDocument/2006/relationships/notesSlide" Target="../notesSlides/notesSlide19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19.jpeg"/><Relationship Id="rId2" Type="http://schemas.openxmlformats.org/officeDocument/2006/relationships/slideLayout" Target="../slideLayouts/slideLayout25.xml"/><Relationship Id="rId3" Type="http://schemas.openxmlformats.org/officeDocument/2006/relationships/notesSlide" Target="../notesSlides/notesSlide20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20.jpeg"/><Relationship Id="rId2" Type="http://schemas.openxmlformats.org/officeDocument/2006/relationships/slideLayout" Target="../slideLayouts/slideLayout37.xml"/><Relationship Id="rId3" Type="http://schemas.openxmlformats.org/officeDocument/2006/relationships/notesSlide" Target="../notesSlides/notesSlide21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21.jpeg"/><Relationship Id="rId2" Type="http://schemas.openxmlformats.org/officeDocument/2006/relationships/image" Target="../media/image22.jpeg"/><Relationship Id="rId3" Type="http://schemas.openxmlformats.org/officeDocument/2006/relationships/slideLayout" Target="../slideLayouts/slideLayout25.xml"/><Relationship Id="rId4" Type="http://schemas.openxmlformats.org/officeDocument/2006/relationships/notesSlide" Target="../notesSlides/notesSlide22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23.jpeg"/><Relationship Id="rId2" Type="http://schemas.openxmlformats.org/officeDocument/2006/relationships/image" Target="../media/image24.jpeg"/><Relationship Id="rId3" Type="http://schemas.openxmlformats.org/officeDocument/2006/relationships/image" Target="../media/image25.jpeg"/><Relationship Id="rId4" Type="http://schemas.openxmlformats.org/officeDocument/2006/relationships/image" Target="../media/image26.jpeg"/><Relationship Id="rId5" Type="http://schemas.openxmlformats.org/officeDocument/2006/relationships/slideLayout" Target="../slideLayouts/slideLayout25.xml"/><Relationship Id="rId6" Type="http://schemas.openxmlformats.org/officeDocument/2006/relationships/notesSlide" Target="../notesSlides/notesSlide23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27.jpeg"/><Relationship Id="rId2" Type="http://schemas.openxmlformats.org/officeDocument/2006/relationships/image" Target="../media/image28.jpeg"/><Relationship Id="rId3" Type="http://schemas.openxmlformats.org/officeDocument/2006/relationships/image" Target="../media/image29.jpeg"/><Relationship Id="rId4" Type="http://schemas.openxmlformats.org/officeDocument/2006/relationships/image" Target="../media/image30.jpeg"/><Relationship Id="rId5" Type="http://schemas.openxmlformats.org/officeDocument/2006/relationships/slideLayout" Target="../slideLayouts/slideLayout25.xml"/><Relationship Id="rId6" Type="http://schemas.openxmlformats.org/officeDocument/2006/relationships/notesSlide" Target="../notesSlides/notesSlide24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31.jpeg"/><Relationship Id="rId2" Type="http://schemas.openxmlformats.org/officeDocument/2006/relationships/image" Target="../media/image32.jpeg"/><Relationship Id="rId3" Type="http://schemas.openxmlformats.org/officeDocument/2006/relationships/image" Target="../media/image33.jpeg"/><Relationship Id="rId4" Type="http://schemas.openxmlformats.org/officeDocument/2006/relationships/image" Target="../media/image34.jpeg"/><Relationship Id="rId5" Type="http://schemas.openxmlformats.org/officeDocument/2006/relationships/image" Target="../media/image35.jpeg"/><Relationship Id="rId6" Type="http://schemas.openxmlformats.org/officeDocument/2006/relationships/slideLayout" Target="../slideLayouts/slideLayout25.xml"/><Relationship Id="rId7" Type="http://schemas.openxmlformats.org/officeDocument/2006/relationships/notesSlide" Target="../notesSlides/notesSlide25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36.jpeg"/><Relationship Id="rId2" Type="http://schemas.openxmlformats.org/officeDocument/2006/relationships/image" Target="../media/image37.jpeg"/><Relationship Id="rId3" Type="http://schemas.openxmlformats.org/officeDocument/2006/relationships/slideLayout" Target="../slideLayouts/slideLayout25.xml"/><Relationship Id="rId4" Type="http://schemas.openxmlformats.org/officeDocument/2006/relationships/notesSlide" Target="../notesSlides/notesSlide26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38.jpeg"/><Relationship Id="rId2" Type="http://schemas.openxmlformats.org/officeDocument/2006/relationships/slideLayout" Target="../slideLayouts/slideLayout25.xml"/><Relationship Id="rId3" Type="http://schemas.openxmlformats.org/officeDocument/2006/relationships/notesSlide" Target="../notesSlides/notesSlide27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39.jpeg"/><Relationship Id="rId2" Type="http://schemas.openxmlformats.org/officeDocument/2006/relationships/slideLayout" Target="../slideLayouts/slideLayout25.xml"/><Relationship Id="rId3" Type="http://schemas.openxmlformats.org/officeDocument/2006/relationships/notesSlide" Target="../notesSlides/notesSlide28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9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hyperlink" Target="https://elibrary.ru/item.asp?id=26488716" TargetMode="External"/><Relationship Id="rId2" Type="http://schemas.openxmlformats.org/officeDocument/2006/relationships/hyperlink" Target="https://elibrary.ru/contents.asp?issueid=1597392" TargetMode="External"/><Relationship Id="rId3" Type="http://schemas.openxmlformats.org/officeDocument/2006/relationships/hyperlink" Target="https://elibrary.ru/contents.asp?issueid=1597392&amp;selid=26488716" TargetMode="External"/><Relationship Id="rId4" Type="http://schemas.openxmlformats.org/officeDocument/2006/relationships/hyperlink" Target="https://elibrary.ru/item.asp?id=25605581" TargetMode="External"/><Relationship Id="rId5" Type="http://schemas.openxmlformats.org/officeDocument/2006/relationships/hyperlink" Target="https://elibrary.ru/contents.asp?issueid=1560092" TargetMode="External"/><Relationship Id="rId6" Type="http://schemas.openxmlformats.org/officeDocument/2006/relationships/hyperlink" Target="https://elibrary.ru/contents.asp?issueid=1560092&amp;selid=25605581" TargetMode="External"/><Relationship Id="rId7" Type="http://schemas.openxmlformats.org/officeDocument/2006/relationships/hyperlink" Target="https://elibrary.ru/item.asp?id=28415715" TargetMode="External"/><Relationship Id="rId8" Type="http://schemas.openxmlformats.org/officeDocument/2006/relationships/hyperlink" Target="https://elibrary.ru/contents.asp?issueid=1771942" TargetMode="External"/><Relationship Id="rId9" Type="http://schemas.openxmlformats.org/officeDocument/2006/relationships/hyperlink" Target="https://elibrary.ru/contents.asp?issueid=1771942&amp;selid=28415715" TargetMode="External"/><Relationship Id="rId10" Type="http://schemas.openxmlformats.org/officeDocument/2006/relationships/slideLayout" Target="../slideLayouts/slideLayout13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0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3.jpeg"/><Relationship Id="rId3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image" Target="../media/image5.jpeg"/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5" Type="http://schemas.openxmlformats.org/officeDocument/2006/relationships/image" Target="../media/image8.jpeg"/><Relationship Id="rId6" Type="http://schemas.openxmlformats.org/officeDocument/2006/relationships/image" Target="../media/image9.jpeg"/><Relationship Id="rId7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TextShape 1"/>
          <p:cNvSpPr txBox="1"/>
          <p:nvPr/>
        </p:nvSpPr>
        <p:spPr>
          <a:xfrm>
            <a:off x="216000" y="2286360"/>
            <a:ext cx="9000000" cy="1457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3200" spc="-1" strike="noStrike">
                <a:solidFill>
                  <a:srgbClr val="000000"/>
                </a:solidFill>
                <a:latin typeface="Arial"/>
                <a:ea typeface="DejaVu Sans"/>
              </a:rPr>
              <a:t>Методика обучения плаванию детей </a:t>
            </a:r>
            <a:endParaRPr b="0" lang="ru-RU" sz="3200" spc="-1" strike="noStrike">
              <a:latin typeface="Arial"/>
            </a:endParaRPr>
          </a:p>
          <a:p>
            <a:pPr algn="ctr"/>
            <a:r>
              <a:rPr b="1" lang="ru-RU" sz="3200" spc="-1" strike="noStrike">
                <a:solidFill>
                  <a:srgbClr val="000000"/>
                </a:solidFill>
                <a:latin typeface="Arial"/>
                <a:ea typeface="DejaVu Sans"/>
              </a:rPr>
              <a:t>с тяжелой патологией</a:t>
            </a:r>
            <a:endParaRPr b="0" lang="ru-RU" sz="3200" spc="-1" strike="noStrike">
              <a:latin typeface="Arial"/>
            </a:endParaRPr>
          </a:p>
        </p:txBody>
      </p:sp>
      <p:sp>
        <p:nvSpPr>
          <p:cNvPr id="159" name="TextShape 2"/>
          <p:cNvSpPr txBox="1"/>
          <p:nvPr/>
        </p:nvSpPr>
        <p:spPr>
          <a:xfrm>
            <a:off x="72000" y="5760000"/>
            <a:ext cx="9072000" cy="602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0" lang="ru-RU" sz="1800" spc="-1" strike="noStrike">
                <a:latin typeface="Arial"/>
              </a:rPr>
              <a:t>Рекомендации по оздоровлению и закаливанию грудничков</a:t>
            </a:r>
            <a:endParaRPr b="0" lang="ru-RU" sz="1800" spc="-1" strike="noStrike">
              <a:latin typeface="Arial"/>
            </a:endParaRPr>
          </a:p>
          <a:p>
            <a:r>
              <a:rPr b="0" lang="ru-RU" sz="1800" spc="-1" strike="noStrike">
                <a:latin typeface="Arial"/>
              </a:rPr>
              <a:t>Выполнила Ожиганова Е.А.</a:t>
            </a:r>
            <a:endParaRPr b="0" lang="ru-RU" sz="1800" spc="-1" strike="noStrike">
              <a:latin typeface="Arial"/>
            </a:endParaRPr>
          </a:p>
        </p:txBody>
      </p:sp>
    </p:spTree>
  </p:cSld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CustomShape 1"/>
          <p:cNvSpPr/>
          <p:nvPr/>
        </p:nvSpPr>
        <p:spPr>
          <a:xfrm>
            <a:off x="0" y="800280"/>
            <a:ext cx="9142200" cy="5398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1280">
              <a:lnSpc>
                <a:spcPct val="80000"/>
              </a:lnSpc>
              <a:spcBef>
                <a:spcPts val="601"/>
              </a:spcBef>
              <a:buClr>
                <a:srgbClr val="ff3300"/>
              </a:buClr>
              <a:buFont typeface="Arial"/>
              <a:buChar char="•"/>
            </a:pPr>
            <a:r>
              <a:rPr b="0" lang="ru-RU" sz="30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Возраст от 2 недель до 3 месяцев. Занятия в портативном бассейне. Ребенок в бассейне один. Методист и мама вне бассейна, помогают ребенку выполнить требуемые приемы. </a:t>
            </a:r>
            <a:endParaRPr b="0" lang="ru-RU" sz="3000" spc="-1" strike="noStrike">
              <a:latin typeface="Arial"/>
            </a:endParaRPr>
          </a:p>
          <a:p>
            <a:pPr marL="343080" indent="-341280">
              <a:lnSpc>
                <a:spcPct val="80000"/>
              </a:lnSpc>
              <a:spcBef>
                <a:spcPts val="601"/>
              </a:spcBef>
              <a:buClr>
                <a:srgbClr val="ff33cc"/>
              </a:buClr>
              <a:buFont typeface="Arial"/>
              <a:buChar char="•"/>
            </a:pPr>
            <a:r>
              <a:rPr b="0" lang="ru-RU" sz="30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Возраст от 3 до 12 месяцев. Занятия в мелком бассейне. Дети в бассейне вместе с родителями, которые помогают им выполнить часть приемов, стимулируют детей выполнить самостоятельно часть приемов . Методист контролирует процесс, находясь на суше. </a:t>
            </a:r>
            <a:endParaRPr b="0" lang="ru-RU" sz="3000" spc="-1" strike="noStrike">
              <a:latin typeface="Arial"/>
            </a:endParaRPr>
          </a:p>
          <a:p>
            <a:pPr marL="343080" indent="-341280">
              <a:lnSpc>
                <a:spcPct val="80000"/>
              </a:lnSpc>
              <a:spcBef>
                <a:spcPts val="601"/>
              </a:spcBef>
              <a:buClr>
                <a:srgbClr val="ff6600"/>
              </a:buClr>
              <a:buFont typeface="Arial"/>
              <a:buChar char="•"/>
            </a:pPr>
            <a:r>
              <a:rPr b="0" lang="ru-RU" sz="30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Возраст от 1 до 3 лет. Группа детей в бассейне с родителями. Родители заинтересовывают детей в выполнении заданий, контролируют правильность их действий, регулируют отношения между детьми. Методист контролирует процесс, находясь на суше.</a:t>
            </a:r>
            <a:endParaRPr b="0" lang="ru-RU" sz="3000" spc="-1" strike="noStrike">
              <a:latin typeface="Arial"/>
            </a:endParaRPr>
          </a:p>
          <a:p>
            <a:pPr marL="343080" indent="-341280">
              <a:lnSpc>
                <a:spcPct val="80000"/>
              </a:lnSpc>
              <a:spcBef>
                <a:spcPts val="601"/>
              </a:spcBef>
            </a:pPr>
            <a:endParaRPr b="0" lang="ru-RU" sz="3000" spc="-1" strike="noStrike">
              <a:latin typeface="Arial"/>
            </a:endParaRPr>
          </a:p>
        </p:txBody>
      </p:sp>
      <p:sp>
        <p:nvSpPr>
          <p:cNvPr id="192" name="CustomShape 2"/>
          <p:cNvSpPr/>
          <p:nvPr/>
        </p:nvSpPr>
        <p:spPr>
          <a:xfrm>
            <a:off x="324000" y="297000"/>
            <a:ext cx="7999200" cy="393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ru-RU" sz="4000" spc="-1" strike="noStrike">
                <a:solidFill>
                  <a:srgbClr val="000000"/>
                </a:solidFill>
                <a:latin typeface="Georgia"/>
                <a:ea typeface="DejaVu Sans"/>
              </a:rPr>
              <a:t>Этапы тренировки здоровых</a:t>
            </a:r>
            <a:endParaRPr b="0" lang="ru-RU" sz="4000" spc="-1" strike="noStrike">
              <a:latin typeface="Arial"/>
            </a:endParaRPr>
          </a:p>
        </p:txBody>
      </p:sp>
    </p:spTree>
  </p:cSld>
  <p:timing>
    <p:tnLst>
      <p:par>
        <p:cTn id="17" dur="indefinite" restart="never" nodeType="tmRoot">
          <p:childTnLst>
            <p:seq>
              <p:cTn id="18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CustomShape 1"/>
          <p:cNvSpPr/>
          <p:nvPr/>
        </p:nvSpPr>
        <p:spPr>
          <a:xfrm>
            <a:off x="324000" y="1285920"/>
            <a:ext cx="8459640" cy="4913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1280">
              <a:lnSpc>
                <a:spcPct val="80000"/>
              </a:lnSpc>
              <a:spcBef>
                <a:spcPts val="641"/>
              </a:spcBef>
              <a:buClr>
                <a:srgbClr val="ff33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Недоношенные младенцы  и дети с перинатальной патологией ЦНС проходят те же тренировочные этапы более медленно. </a:t>
            </a:r>
            <a:endParaRPr b="0" lang="ru-RU" sz="3200" spc="-1" strike="noStrike">
              <a:latin typeface="Arial"/>
            </a:endParaRPr>
          </a:p>
          <a:p>
            <a:pPr marL="343080" indent="-341280">
              <a:lnSpc>
                <a:spcPct val="80000"/>
              </a:lnSpc>
              <a:spcBef>
                <a:spcPts val="641"/>
              </a:spcBef>
              <a:buClr>
                <a:srgbClr val="ff33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Критерием перевода ребенка с этапа на этап служит освоение им программы предыдущего этапа. </a:t>
            </a:r>
            <a:endParaRPr b="0" lang="ru-RU" sz="3200" spc="-1" strike="noStrike">
              <a:latin typeface="Arial"/>
            </a:endParaRPr>
          </a:p>
          <a:p>
            <a:pPr marL="343080" indent="-341280">
              <a:lnSpc>
                <a:spcPct val="80000"/>
              </a:lnSpc>
              <a:spcBef>
                <a:spcPts val="641"/>
              </a:spcBef>
              <a:buClr>
                <a:srgbClr val="000000"/>
              </a:buClr>
              <a:buFont typeface="Wingdings" charset="2"/>
              <a:buChar char=""/>
            </a:pPr>
            <a:r>
              <a:rPr b="0" lang="ru-RU" sz="32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На 1 и 2 этапе все упражнения основной части дети выполняют с поддержкой. </a:t>
            </a:r>
            <a:endParaRPr b="0" lang="ru-RU" sz="3200" spc="-1" strike="noStrike">
              <a:latin typeface="Arial"/>
            </a:endParaRPr>
          </a:p>
          <a:p>
            <a:pPr marL="343080" indent="-341280">
              <a:lnSpc>
                <a:spcPct val="80000"/>
              </a:lnSpc>
              <a:spcBef>
                <a:spcPts val="641"/>
              </a:spcBef>
              <a:buClr>
                <a:srgbClr val="000000"/>
              </a:buClr>
              <a:buFont typeface="Wingdings" charset="2"/>
              <a:buChar char=""/>
            </a:pPr>
            <a:r>
              <a:rPr b="0" lang="ru-RU" sz="32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 </a:t>
            </a:r>
            <a:endParaRPr b="0" lang="ru-RU" sz="3200" spc="-1" strike="noStrike">
              <a:latin typeface="Arial"/>
            </a:endParaRPr>
          </a:p>
        </p:txBody>
      </p:sp>
      <p:sp>
        <p:nvSpPr>
          <p:cNvPr id="194" name="CustomShape 2"/>
          <p:cNvSpPr/>
          <p:nvPr/>
        </p:nvSpPr>
        <p:spPr>
          <a:xfrm>
            <a:off x="324000" y="297000"/>
            <a:ext cx="7999200" cy="393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ru-RU" sz="4000" spc="-1" strike="noStrike">
                <a:solidFill>
                  <a:srgbClr val="000000"/>
                </a:solidFill>
                <a:latin typeface="Georgia"/>
                <a:ea typeface="DejaVu Sans"/>
              </a:rPr>
              <a:t>Этапы тренировки младенцев</a:t>
            </a:r>
            <a:endParaRPr b="0" lang="ru-RU" sz="4000" spc="-1" strike="noStrike">
              <a:latin typeface="Arial"/>
            </a:endParaRPr>
          </a:p>
        </p:txBody>
      </p:sp>
    </p:spTree>
  </p:cSld>
  <p:timing>
    <p:tnLst>
      <p:par>
        <p:cTn id="19" dur="indefinite" restart="never" nodeType="tmRoot">
          <p:childTnLst>
            <p:seq>
              <p:cTn id="20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CustomShape 1"/>
          <p:cNvSpPr/>
          <p:nvPr/>
        </p:nvSpPr>
        <p:spPr>
          <a:xfrm>
            <a:off x="468360" y="404640"/>
            <a:ext cx="7999200" cy="429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ru-RU" sz="4000" spc="-1" strike="noStrike">
                <a:solidFill>
                  <a:srgbClr val="000000"/>
                </a:solidFill>
                <a:latin typeface="Georgia"/>
                <a:ea typeface="DejaVu Sans"/>
              </a:rPr>
              <a:t>Методика</a:t>
            </a:r>
            <a:endParaRPr b="0" lang="ru-RU" sz="4000" spc="-1" strike="noStrike">
              <a:latin typeface="Arial"/>
            </a:endParaRPr>
          </a:p>
        </p:txBody>
      </p:sp>
      <p:sp>
        <p:nvSpPr>
          <p:cNvPr id="196" name="CustomShape 2"/>
          <p:cNvSpPr/>
          <p:nvPr/>
        </p:nvSpPr>
        <p:spPr>
          <a:xfrm>
            <a:off x="684360" y="1386000"/>
            <a:ext cx="7770600" cy="4993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1280">
              <a:lnSpc>
                <a:spcPct val="80000"/>
              </a:lnSpc>
              <a:spcBef>
                <a:spcPts val="561"/>
              </a:spcBef>
            </a:pPr>
            <a:r>
              <a:rPr b="0" lang="ru-RU" sz="2800" spc="-1" strike="noStrike">
                <a:solidFill>
                  <a:srgbClr val="000000"/>
                </a:solidFill>
                <a:latin typeface="Georgia"/>
                <a:ea typeface="DejaVu Sans"/>
              </a:rPr>
              <a:t>Занятия на каждом этапе включают вводную, основную и заключительную части. </a:t>
            </a:r>
            <a:endParaRPr b="0" lang="ru-RU" sz="2800" spc="-1" strike="noStrike">
              <a:latin typeface="Arial"/>
            </a:endParaRPr>
          </a:p>
          <a:p>
            <a:pPr marL="343080" indent="-341280">
              <a:lnSpc>
                <a:spcPct val="80000"/>
              </a:lnSpc>
              <a:spcBef>
                <a:spcPts val="1681"/>
              </a:spcBef>
              <a:buClr>
                <a:srgbClr val="6600cc"/>
              </a:buClr>
              <a:buFont typeface="Wingdings" charset="2"/>
              <a:buChar char=""/>
            </a:pPr>
            <a:r>
              <a:rPr b="0" lang="ru-RU" sz="2800" spc="-1" strike="noStrike">
                <a:solidFill>
                  <a:srgbClr val="000000"/>
                </a:solidFill>
                <a:latin typeface="Georgia"/>
                <a:ea typeface="DejaVu Sans"/>
              </a:rPr>
              <a:t>Вводная часть проводится на суше и в воде. На суше выполняют массаж в соответствии с возрастом и подводящие упражнения. </a:t>
            </a:r>
            <a:endParaRPr b="0" lang="ru-RU" sz="2800" spc="-1" strike="noStrike">
              <a:latin typeface="Arial"/>
            </a:endParaRPr>
          </a:p>
          <a:p>
            <a:pPr marL="343080" indent="-341280">
              <a:lnSpc>
                <a:spcPct val="80000"/>
              </a:lnSpc>
              <a:spcBef>
                <a:spcPts val="1681"/>
              </a:spcBef>
              <a:buClr>
                <a:srgbClr val="0033cc"/>
              </a:buClr>
              <a:buFont typeface="Wingdings" charset="2"/>
              <a:buChar char=""/>
            </a:pPr>
            <a:r>
              <a:rPr b="0" lang="ru-RU" sz="2800" spc="-1" strike="noStrike">
                <a:solidFill>
                  <a:srgbClr val="000000"/>
                </a:solidFill>
                <a:latin typeface="Georgia"/>
                <a:ea typeface="DejaVu Sans"/>
              </a:rPr>
              <a:t>Основная часть включает: плавание, ныряние, игры в воде. </a:t>
            </a:r>
            <a:endParaRPr b="0" lang="ru-RU" sz="2800" spc="-1" strike="noStrike">
              <a:latin typeface="Arial"/>
            </a:endParaRPr>
          </a:p>
          <a:p>
            <a:pPr marL="343080" indent="-341280">
              <a:lnSpc>
                <a:spcPct val="80000"/>
              </a:lnSpc>
              <a:spcBef>
                <a:spcPts val="1681"/>
              </a:spcBef>
              <a:buClr>
                <a:srgbClr val="0033cc"/>
              </a:buClr>
              <a:buFont typeface="Wingdings" charset="2"/>
              <a:buChar char=""/>
            </a:pPr>
            <a:r>
              <a:rPr b="0" lang="ru-RU" sz="2800" spc="-1" strike="noStrike">
                <a:solidFill>
                  <a:srgbClr val="000000"/>
                </a:solidFill>
                <a:latin typeface="Georgia"/>
                <a:ea typeface="DejaVu Sans"/>
              </a:rPr>
              <a:t> </a:t>
            </a:r>
            <a:endParaRPr b="0" lang="ru-RU" sz="2800" spc="-1" strike="noStrike">
              <a:latin typeface="Arial"/>
            </a:endParaRPr>
          </a:p>
        </p:txBody>
      </p:sp>
    </p:spTree>
  </p:cSld>
  <p:timing>
    <p:tnLst>
      <p:par>
        <p:cTn id="21" dur="indefinite" restart="never" nodeType="tmRoot">
          <p:childTnLst>
            <p:seq>
              <p:cTn id="2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CustomShape 1"/>
          <p:cNvSpPr/>
          <p:nvPr/>
        </p:nvSpPr>
        <p:spPr>
          <a:xfrm>
            <a:off x="0" y="285840"/>
            <a:ext cx="9142200" cy="6356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36000" rIns="36000" tIns="36000" bIns="36000"/>
          <a:p>
            <a:pPr marL="343080" indent="-341280">
              <a:lnSpc>
                <a:spcPct val="80000"/>
              </a:lnSpc>
              <a:buClr>
                <a:srgbClr val="666633"/>
              </a:buClr>
              <a:buFont typeface="Wingdings" charset="2"/>
              <a:buChar char=""/>
            </a:pPr>
            <a:r>
              <a:rPr b="1" lang="ru-RU" sz="3200" spc="-1" strike="noStrike">
                <a:solidFill>
                  <a:srgbClr val="000000"/>
                </a:solidFill>
                <a:latin typeface="Georgia"/>
                <a:ea typeface="DejaVu Sans"/>
              </a:rPr>
              <a:t>1 этап </a:t>
            </a:r>
            <a:r>
              <a:rPr b="0" lang="ru-RU" sz="3200" spc="-1" strike="noStrike">
                <a:solidFill>
                  <a:srgbClr val="000000"/>
                </a:solidFill>
                <a:latin typeface="Georgia"/>
                <a:ea typeface="DejaVu Sans"/>
              </a:rPr>
              <a:t>вводная часть: занятие на суше, 5 минут, в воде, 3 минуты. Основная часть: занятие в воде, 10 минут. Заключительная часть: занятие в воде, 2 минут, в сауне, температура 60</a:t>
            </a:r>
            <a:r>
              <a:rPr b="0" lang="ru-RU" sz="3200" spc="-1" strike="noStrike" baseline="50000">
                <a:solidFill>
                  <a:srgbClr val="000000"/>
                </a:solidFill>
                <a:latin typeface="Georgia"/>
                <a:ea typeface="DejaVu Sans"/>
              </a:rPr>
              <a:t>о</a:t>
            </a:r>
            <a:r>
              <a:rPr b="0" lang="ru-RU" sz="3200" spc="-1" strike="noStrike">
                <a:solidFill>
                  <a:srgbClr val="000000"/>
                </a:solidFill>
                <a:latin typeface="Georgia"/>
                <a:ea typeface="DejaVu Sans"/>
              </a:rPr>
              <a:t>С, 5 минут.</a:t>
            </a:r>
            <a:endParaRPr b="0" lang="ru-RU" sz="3200" spc="-1" strike="noStrike">
              <a:latin typeface="Arial"/>
            </a:endParaRPr>
          </a:p>
          <a:p>
            <a:pPr marL="343080" indent="-341280">
              <a:lnSpc>
                <a:spcPct val="80000"/>
              </a:lnSpc>
              <a:spcBef>
                <a:spcPts val="1919"/>
              </a:spcBef>
              <a:buClr>
                <a:srgbClr val="666633"/>
              </a:buClr>
              <a:buFont typeface="Wingdings" charset="2"/>
              <a:buChar char=""/>
            </a:pPr>
            <a:r>
              <a:rPr b="1" lang="ru-RU" sz="3200" spc="-1" strike="noStrike">
                <a:solidFill>
                  <a:srgbClr val="000000"/>
                </a:solidFill>
                <a:latin typeface="Georgia"/>
                <a:ea typeface="DejaVu Sans"/>
              </a:rPr>
              <a:t>2 этап </a:t>
            </a:r>
            <a:r>
              <a:rPr b="0" lang="ru-RU" sz="3200" spc="-1" strike="noStrike">
                <a:solidFill>
                  <a:srgbClr val="000000"/>
                </a:solidFill>
                <a:latin typeface="Georgia"/>
                <a:ea typeface="DejaVu Sans"/>
              </a:rPr>
              <a:t>вводная часть: занятие на суше, 3 минут, в воде, 5 минут. Основная часть: занятие в воде, 15 минут. Заключительная часть: занятие в воде, 5 минут, в сауне, температура 60</a:t>
            </a:r>
            <a:r>
              <a:rPr b="0" lang="ru-RU" sz="3200" spc="-1" strike="noStrike" baseline="50000">
                <a:solidFill>
                  <a:srgbClr val="000000"/>
                </a:solidFill>
                <a:latin typeface="Georgia"/>
                <a:ea typeface="DejaVu Sans"/>
              </a:rPr>
              <a:t>о</a:t>
            </a:r>
            <a:r>
              <a:rPr b="0" lang="ru-RU" sz="3200" spc="-1" strike="noStrike">
                <a:solidFill>
                  <a:srgbClr val="000000"/>
                </a:solidFill>
                <a:latin typeface="Georgia"/>
                <a:ea typeface="DejaVu Sans"/>
              </a:rPr>
              <a:t>С, 5 минут.</a:t>
            </a:r>
            <a:endParaRPr b="0" lang="ru-RU" sz="3200" spc="-1" strike="noStrike">
              <a:latin typeface="Arial"/>
            </a:endParaRPr>
          </a:p>
          <a:p>
            <a:pPr marL="343080" indent="-341280">
              <a:lnSpc>
                <a:spcPct val="80000"/>
              </a:lnSpc>
              <a:spcBef>
                <a:spcPts val="1919"/>
              </a:spcBef>
              <a:buClr>
                <a:srgbClr val="666633"/>
              </a:buClr>
              <a:buFont typeface="Wingdings" charset="2"/>
              <a:buChar char=""/>
            </a:pPr>
            <a:r>
              <a:rPr b="1" lang="ru-RU" sz="3200" spc="-1" strike="noStrike">
                <a:solidFill>
                  <a:srgbClr val="000000"/>
                </a:solidFill>
                <a:latin typeface="Georgia"/>
                <a:ea typeface="DejaVu Sans"/>
              </a:rPr>
              <a:t>3 этап </a:t>
            </a:r>
            <a:r>
              <a:rPr b="0" lang="ru-RU" sz="3200" spc="-1" strike="noStrike">
                <a:solidFill>
                  <a:srgbClr val="000000"/>
                </a:solidFill>
                <a:latin typeface="Georgia"/>
                <a:ea typeface="DejaVu Sans"/>
              </a:rPr>
              <a:t>вводная часть: занятие на суше, 5 минут, в воде, 5 минут. Основная часть: занятие в воде, 20 минут. Заключительная часть: занятие в воде, 5 минут, в сауне, температура 60</a:t>
            </a:r>
            <a:r>
              <a:rPr b="0" lang="ru-RU" sz="3200" spc="-1" strike="noStrike" baseline="50000">
                <a:solidFill>
                  <a:srgbClr val="000000"/>
                </a:solidFill>
                <a:latin typeface="Georgia"/>
                <a:ea typeface="DejaVu Sans"/>
              </a:rPr>
              <a:t>о</a:t>
            </a:r>
            <a:r>
              <a:rPr b="0" lang="ru-RU" sz="3200" spc="-1" strike="noStrike">
                <a:solidFill>
                  <a:srgbClr val="000000"/>
                </a:solidFill>
                <a:latin typeface="Georgia"/>
                <a:ea typeface="DejaVu Sans"/>
              </a:rPr>
              <a:t> </a:t>
            </a:r>
            <a:endParaRPr b="0" lang="ru-RU" sz="3200" spc="-1" strike="noStrike">
              <a:latin typeface="Arial"/>
            </a:endParaRPr>
          </a:p>
        </p:txBody>
      </p:sp>
    </p:spTree>
  </p:cSld>
  <p:timing>
    <p:tnLst>
      <p:par>
        <p:cTn id="23" dur="indefinite" restart="never" nodeType="tmRoot">
          <p:childTnLst>
            <p:seq>
              <p:cTn id="2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CustomShape 1"/>
          <p:cNvSpPr/>
          <p:nvPr/>
        </p:nvSpPr>
        <p:spPr>
          <a:xfrm>
            <a:off x="0" y="142920"/>
            <a:ext cx="9142200" cy="934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80000"/>
              </a:lnSpc>
            </a:pPr>
            <a:r>
              <a:rPr b="0" lang="ru-RU" sz="4000" spc="-1" strike="noStrike">
                <a:solidFill>
                  <a:srgbClr val="000000"/>
                </a:solidFill>
                <a:latin typeface="Georgia"/>
                <a:ea typeface="DejaVu Sans"/>
              </a:rPr>
              <a:t>Подводящие упражнения </a:t>
            </a:r>
            <a:br/>
            <a:r>
              <a:rPr b="0" lang="ru-RU" sz="4000" spc="-1" strike="noStrike">
                <a:solidFill>
                  <a:srgbClr val="000000"/>
                </a:solidFill>
                <a:latin typeface="Georgia"/>
                <a:ea typeface="DejaVu Sans"/>
              </a:rPr>
              <a:t>«сухое плавание»</a:t>
            </a:r>
            <a:endParaRPr b="0" lang="ru-RU" sz="4000" spc="-1" strike="noStrike">
              <a:latin typeface="Arial"/>
            </a:endParaRPr>
          </a:p>
        </p:txBody>
      </p:sp>
      <p:sp>
        <p:nvSpPr>
          <p:cNvPr id="199" name="CustomShape 2"/>
          <p:cNvSpPr/>
          <p:nvPr/>
        </p:nvSpPr>
        <p:spPr>
          <a:xfrm>
            <a:off x="0" y="1071720"/>
            <a:ext cx="9142200" cy="5784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1280">
              <a:lnSpc>
                <a:spcPct val="8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000" spc="-1" strike="noStrike">
                <a:solidFill>
                  <a:srgbClr val="000000"/>
                </a:solidFill>
                <a:latin typeface="Georgia"/>
                <a:ea typeface="DejaVu Sans"/>
              </a:rPr>
              <a:t>Движение ног «кроль»: ИП лежа на спине, ноги прямые. Мама обхватывает сзади и снизу ГСС ребенка и производит попеременное поднимание и опускание прямых ног. 10-12 раз </a:t>
            </a:r>
            <a:endParaRPr b="0" lang="ru-RU" sz="3000" spc="-1" strike="noStrike">
              <a:latin typeface="Arial"/>
            </a:endParaRPr>
          </a:p>
          <a:p>
            <a:pPr marL="343080" indent="-341280">
              <a:lnSpc>
                <a:spcPct val="8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000" spc="-1" strike="noStrike">
                <a:solidFill>
                  <a:srgbClr val="000000"/>
                </a:solidFill>
                <a:latin typeface="Georgia"/>
                <a:ea typeface="DejaVu Sans"/>
              </a:rPr>
              <a:t>Движение ног «брасс» ИП то же. Обхватив ноги ребенка в области ГСС, мама одновременно сгибает обе ноги в КС и ТБС, затем разводит колени в стороны, быстро выпрямляет ноги, возвращаясь в ИП. 8-10 раз</a:t>
            </a:r>
            <a:endParaRPr b="0" lang="ru-RU" sz="3000" spc="-1" strike="noStrike">
              <a:latin typeface="Arial"/>
            </a:endParaRPr>
          </a:p>
          <a:p>
            <a:pPr marL="343080" indent="-341280">
              <a:lnSpc>
                <a:spcPct val="8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000" spc="-1" strike="noStrike">
                <a:solidFill>
                  <a:srgbClr val="000000"/>
                </a:solidFill>
                <a:latin typeface="Georgia"/>
                <a:ea typeface="DejaVu Sans"/>
              </a:rPr>
              <a:t> </a:t>
            </a:r>
            <a:endParaRPr b="0" lang="ru-RU" sz="3000" spc="-1" strike="noStrike">
              <a:latin typeface="Arial"/>
            </a:endParaRPr>
          </a:p>
        </p:txBody>
      </p:sp>
    </p:spTree>
  </p:cSld>
  <p:timing>
    <p:tnLst>
      <p:par>
        <p:cTn id="25" dur="indefinite" restart="never" nodeType="tmRoot">
          <p:childTnLst>
            <p:seq>
              <p:cTn id="2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CustomShape 1"/>
          <p:cNvSpPr/>
          <p:nvPr/>
        </p:nvSpPr>
        <p:spPr>
          <a:xfrm>
            <a:off x="0" y="142920"/>
            <a:ext cx="4856040" cy="6713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1280">
              <a:lnSpc>
                <a:spcPct val="9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400" spc="-1" strike="noStrike">
                <a:solidFill>
                  <a:srgbClr val="000000"/>
                </a:solidFill>
                <a:latin typeface="Georgia"/>
                <a:ea typeface="DejaVu Sans"/>
              </a:rPr>
              <a:t>Круговые движения рук. ИП то же. Удерживая кисти ребенка, мама производит круговые движения в ПС: сгибание, отведение и приведение одновременно обеих рук. 10-12 раз</a:t>
            </a:r>
            <a:endParaRPr b="0" lang="ru-RU" sz="2400" spc="-1" strike="noStrike">
              <a:latin typeface="Arial"/>
            </a:endParaRPr>
          </a:p>
          <a:p>
            <a:pPr marL="343080" indent="-341280">
              <a:lnSpc>
                <a:spcPct val="90000"/>
              </a:lnSpc>
              <a:spcBef>
                <a:spcPts val="1440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400" spc="-1" strike="noStrike">
                <a:solidFill>
                  <a:srgbClr val="000000"/>
                </a:solidFill>
                <a:latin typeface="Georgia"/>
                <a:ea typeface="DejaVu Sans"/>
              </a:rPr>
              <a:t>Подъем за руки из. ИП то же. Мама, удерживая ребенка за кисти, плавным движением поднимает его до положения «вис», медленно опускает в ИП</a:t>
            </a:r>
            <a:endParaRPr b="0" lang="ru-RU" sz="2400" spc="-1" strike="noStrike">
              <a:latin typeface="Arial"/>
            </a:endParaRPr>
          </a:p>
          <a:p>
            <a:pPr marL="343080" indent="-341280">
              <a:lnSpc>
                <a:spcPct val="90000"/>
              </a:lnSpc>
              <a:spcBef>
                <a:spcPts val="1440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400" spc="-1" strike="noStrike">
                <a:solidFill>
                  <a:srgbClr val="000000"/>
                </a:solidFill>
                <a:latin typeface="Georgia"/>
                <a:ea typeface="DejaVu Sans"/>
              </a:rPr>
              <a:t> </a:t>
            </a:r>
            <a:endParaRPr b="0" lang="ru-RU" sz="2400" spc="-1" strike="noStrike">
              <a:latin typeface="Arial"/>
            </a:endParaRPr>
          </a:p>
        </p:txBody>
      </p:sp>
      <p:pic>
        <p:nvPicPr>
          <p:cNvPr id="201" name="Picture 12" descr=""/>
          <p:cNvPicPr/>
          <p:nvPr/>
        </p:nvPicPr>
        <p:blipFill>
          <a:blip r:embed="rId1"/>
          <a:stretch/>
        </p:blipFill>
        <p:spPr>
          <a:xfrm>
            <a:off x="4788000" y="476280"/>
            <a:ext cx="3870000" cy="2900160"/>
          </a:xfrm>
          <a:prstGeom prst="rect">
            <a:avLst/>
          </a:prstGeom>
          <a:ln>
            <a:noFill/>
          </a:ln>
        </p:spPr>
      </p:pic>
      <p:pic>
        <p:nvPicPr>
          <p:cNvPr id="202" name="Picture 14" descr=""/>
          <p:cNvPicPr/>
          <p:nvPr/>
        </p:nvPicPr>
        <p:blipFill>
          <a:blip r:embed="rId2"/>
          <a:stretch/>
        </p:blipFill>
        <p:spPr>
          <a:xfrm>
            <a:off x="4788000" y="3429000"/>
            <a:ext cx="3870000" cy="29001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27" dur="indefinite" restart="never" nodeType="tmRoot">
          <p:childTnLst>
            <p:seq>
              <p:cTn id="28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CustomShape 1"/>
          <p:cNvSpPr/>
          <p:nvPr/>
        </p:nvSpPr>
        <p:spPr>
          <a:xfrm>
            <a:off x="1080" y="216000"/>
            <a:ext cx="9142200" cy="1367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1280">
              <a:lnSpc>
                <a:spcPct val="8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400" spc="-1" strike="noStrike">
                <a:solidFill>
                  <a:srgbClr val="000000"/>
                </a:solidFill>
                <a:latin typeface="Georgia"/>
                <a:ea typeface="DejaVu Sans"/>
              </a:rPr>
              <a:t>Подъем за одну ногу. ИП то же. Мама, удерживая ребенка за ГСС, плавным движением поднимает его до положения «вис», медленно опускает в ИП. </a:t>
            </a:r>
            <a:endParaRPr b="0" lang="ru-RU" sz="2400" spc="-1" strike="noStrike">
              <a:latin typeface="Arial"/>
            </a:endParaRPr>
          </a:p>
          <a:p>
            <a:pPr marL="343080" indent="-341280">
              <a:lnSpc>
                <a:spcPct val="80000"/>
              </a:lnSpc>
              <a:spcBef>
                <a:spcPts val="240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400" spc="-1" strike="noStrike">
                <a:solidFill>
                  <a:srgbClr val="000000"/>
                </a:solidFill>
                <a:latin typeface="Georgia"/>
                <a:ea typeface="DejaVu Sans"/>
              </a:rPr>
              <a:t> </a:t>
            </a:r>
            <a:endParaRPr b="0" lang="ru-RU" sz="2400" spc="-1" strike="noStrike">
              <a:latin typeface="Arial"/>
            </a:endParaRPr>
          </a:p>
        </p:txBody>
      </p:sp>
      <p:pic>
        <p:nvPicPr>
          <p:cNvPr id="204" name="Picture 9" descr=""/>
          <p:cNvPicPr/>
          <p:nvPr/>
        </p:nvPicPr>
        <p:blipFill>
          <a:blip r:embed="rId1"/>
          <a:stretch/>
        </p:blipFill>
        <p:spPr>
          <a:xfrm>
            <a:off x="5334120" y="2571840"/>
            <a:ext cx="3808080" cy="2849400"/>
          </a:xfrm>
          <a:prstGeom prst="rect">
            <a:avLst/>
          </a:prstGeom>
          <a:ln>
            <a:noFill/>
          </a:ln>
        </p:spPr>
      </p:pic>
      <p:sp>
        <p:nvSpPr>
          <p:cNvPr id="205" name="CustomShape 2"/>
          <p:cNvSpPr/>
          <p:nvPr/>
        </p:nvSpPr>
        <p:spPr>
          <a:xfrm>
            <a:off x="48960" y="1950120"/>
            <a:ext cx="5284440" cy="26571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1280">
              <a:lnSpc>
                <a:spcPct val="80000"/>
              </a:lnSpc>
              <a:spcBef>
                <a:spcPts val="961"/>
              </a:spcBef>
              <a:buClr>
                <a:srgbClr val="4f81bd"/>
              </a:buClr>
              <a:buFont typeface="Symbol"/>
              <a:buChar char=""/>
            </a:pPr>
            <a:r>
              <a:rPr b="0" lang="ru-RU" sz="2400" spc="-1" strike="noStrike">
                <a:solidFill>
                  <a:srgbClr val="000000"/>
                </a:solidFill>
                <a:latin typeface="Georgia"/>
                <a:ea typeface="DejaVu Sans"/>
              </a:rPr>
              <a:t>Разведение согнутых ног. ИП то же. Мама, удерживая ребенка за ГСС, плавным движением сгибает ноги в КС, сгибает и разводит в ТБС, поочередно мягко подтягивает пятки к лону, удерживая в этом положении 3-5 с, медленно возвращает в ИП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206" name="CustomShape 3"/>
          <p:cNvSpPr/>
          <p:nvPr/>
        </p:nvSpPr>
        <p:spPr>
          <a:xfrm>
            <a:off x="0" y="5572080"/>
            <a:ext cx="9142200" cy="7124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1280">
              <a:lnSpc>
                <a:spcPct val="80000"/>
              </a:lnSpc>
              <a:spcBef>
                <a:spcPts val="961"/>
              </a:spcBef>
              <a:buClr>
                <a:srgbClr val="4f81bd"/>
              </a:buClr>
              <a:buFont typeface="Symbol"/>
              <a:buChar char=""/>
            </a:pPr>
            <a:r>
              <a:rPr b="0" lang="ru-RU" sz="2400" spc="-1" strike="noStrike">
                <a:solidFill>
                  <a:srgbClr val="000000"/>
                </a:solidFill>
                <a:latin typeface="Georgia"/>
                <a:ea typeface="DejaVu Sans"/>
              </a:rPr>
              <a:t>Потягивание. ИП лежа на правом боку. Мама удерживает ребенка за левые кисть и область ГСС, мягко растягивает левый бок, приближая левые руку и ногу к плоскости опоры  </a:t>
            </a:r>
            <a:endParaRPr b="0" lang="ru-RU" sz="2400" spc="-1" strike="noStrike">
              <a:latin typeface="Arial"/>
            </a:endParaRPr>
          </a:p>
        </p:txBody>
      </p:sp>
    </p:spTree>
  </p:cSld>
  <p:timing>
    <p:tnLst>
      <p:par>
        <p:cTn id="29" dur="indefinite" restart="never" nodeType="tmRoot">
          <p:childTnLst>
            <p:seq>
              <p:cTn id="30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CustomShape 1"/>
          <p:cNvSpPr/>
          <p:nvPr/>
        </p:nvSpPr>
        <p:spPr>
          <a:xfrm>
            <a:off x="214200" y="0"/>
            <a:ext cx="5856120" cy="836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80000"/>
              </a:lnSpc>
            </a:pPr>
            <a:r>
              <a:rPr b="0" lang="ru-RU" sz="4000" spc="-1" strike="noStrike">
                <a:solidFill>
                  <a:srgbClr val="000000"/>
                </a:solidFill>
                <a:latin typeface="Georgia"/>
                <a:ea typeface="DejaVu Sans"/>
              </a:rPr>
              <a:t>Ручные поддержки </a:t>
            </a:r>
            <a:endParaRPr b="0" lang="ru-RU" sz="4000" spc="-1" strike="noStrike">
              <a:latin typeface="Arial"/>
            </a:endParaRPr>
          </a:p>
        </p:txBody>
      </p:sp>
      <p:sp>
        <p:nvSpPr>
          <p:cNvPr id="208" name="CustomShape 2"/>
          <p:cNvSpPr/>
          <p:nvPr/>
        </p:nvSpPr>
        <p:spPr>
          <a:xfrm>
            <a:off x="0" y="642960"/>
            <a:ext cx="6046560" cy="2639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12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800" spc="-1" strike="noStrike">
                <a:solidFill>
                  <a:srgbClr val="000000"/>
                </a:solidFill>
                <a:latin typeface="Georgia"/>
                <a:ea typeface="DejaVu Sans"/>
              </a:rPr>
              <a:t>Поддержка «Столбик» Взрослый удерживает ребенка вертикально лицом к себе: большие пальцы под сосками, остальные поддерживают спину и затылок ребенка</a:t>
            </a:r>
            <a:endParaRPr b="0" lang="ru-RU" sz="2800" spc="-1" strike="noStrike">
              <a:latin typeface="Arial"/>
            </a:endParaRPr>
          </a:p>
        </p:txBody>
      </p:sp>
      <p:sp>
        <p:nvSpPr>
          <p:cNvPr id="209" name="CustomShape 3"/>
          <p:cNvSpPr/>
          <p:nvPr/>
        </p:nvSpPr>
        <p:spPr>
          <a:xfrm>
            <a:off x="0" y="3214800"/>
            <a:ext cx="5284440" cy="36414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1280">
              <a:lnSpc>
                <a:spcPct val="100000"/>
              </a:lnSpc>
              <a:spcBef>
                <a:spcPts val="700"/>
              </a:spcBef>
              <a:buClr>
                <a:srgbClr val="4f81bd"/>
              </a:buClr>
              <a:buFont typeface="Symbol"/>
              <a:buChar char=""/>
            </a:pPr>
            <a:r>
              <a:rPr b="0" lang="ru-RU" sz="2800" spc="-1" strike="noStrike">
                <a:solidFill>
                  <a:srgbClr val="000000"/>
                </a:solidFill>
                <a:latin typeface="Georgia"/>
                <a:ea typeface="DejaVu Sans"/>
              </a:rPr>
              <a:t>«Подушка» ИП лежа на спине. Ладони взрослого образуют своеобразную подушку: ульнарные края ладоней и мизинцев плотно соединены, большие пальцы в положении отведения</a:t>
            </a:r>
            <a:endParaRPr b="0" lang="ru-RU" sz="2800" spc="-1" strike="noStrike">
              <a:latin typeface="Arial"/>
            </a:endParaRPr>
          </a:p>
        </p:txBody>
      </p:sp>
      <p:pic>
        <p:nvPicPr>
          <p:cNvPr id="210" name="Picture 12" descr=""/>
          <p:cNvPicPr/>
          <p:nvPr/>
        </p:nvPicPr>
        <p:blipFill>
          <a:blip r:embed="rId1"/>
          <a:stretch/>
        </p:blipFill>
        <p:spPr>
          <a:xfrm>
            <a:off x="5184720" y="3357720"/>
            <a:ext cx="3500280" cy="30081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1" dur="indefinite" restart="never" nodeType="tmRoot">
          <p:childTnLst>
            <p:seq>
              <p:cTn id="3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CustomShape 1"/>
          <p:cNvSpPr/>
          <p:nvPr/>
        </p:nvSpPr>
        <p:spPr>
          <a:xfrm>
            <a:off x="0" y="0"/>
            <a:ext cx="8602560" cy="871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1280">
              <a:lnSpc>
                <a:spcPct val="8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eorgia"/>
                <a:ea typeface="DejaVu Sans"/>
              </a:rPr>
              <a:t>«Авоська» выполняется в ИП лежа на спине и в ИП лежа на груди. </a:t>
            </a:r>
            <a:endParaRPr b="0" lang="ru-RU" sz="3200" spc="-1" strike="noStrike">
              <a:latin typeface="Arial"/>
            </a:endParaRPr>
          </a:p>
        </p:txBody>
      </p:sp>
      <p:pic>
        <p:nvPicPr>
          <p:cNvPr id="212" name="Picture 9" descr=""/>
          <p:cNvPicPr/>
          <p:nvPr/>
        </p:nvPicPr>
        <p:blipFill>
          <a:blip r:embed="rId1"/>
          <a:stretch/>
        </p:blipFill>
        <p:spPr>
          <a:xfrm>
            <a:off x="4392720" y="1305000"/>
            <a:ext cx="4244760" cy="2163600"/>
          </a:xfrm>
          <a:prstGeom prst="rect">
            <a:avLst/>
          </a:prstGeom>
          <a:ln>
            <a:noFill/>
          </a:ln>
        </p:spPr>
      </p:pic>
      <p:pic>
        <p:nvPicPr>
          <p:cNvPr id="213" name="Picture 12" descr=""/>
          <p:cNvPicPr/>
          <p:nvPr/>
        </p:nvPicPr>
        <p:blipFill>
          <a:blip r:embed="rId2"/>
          <a:stretch/>
        </p:blipFill>
        <p:spPr>
          <a:xfrm>
            <a:off x="5183280" y="3824280"/>
            <a:ext cx="3460680" cy="2536560"/>
          </a:xfrm>
          <a:prstGeom prst="rect">
            <a:avLst/>
          </a:prstGeom>
          <a:ln>
            <a:noFill/>
          </a:ln>
        </p:spPr>
      </p:pic>
      <p:sp>
        <p:nvSpPr>
          <p:cNvPr id="214" name="CustomShape 2"/>
          <p:cNvSpPr/>
          <p:nvPr/>
        </p:nvSpPr>
        <p:spPr>
          <a:xfrm>
            <a:off x="0" y="785880"/>
            <a:ext cx="4498920" cy="60703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1280">
              <a:lnSpc>
                <a:spcPct val="80000"/>
              </a:lnSpc>
              <a:spcBef>
                <a:spcPts val="519"/>
              </a:spcBef>
              <a:buClr>
                <a:srgbClr val="4f81bd"/>
              </a:buClr>
              <a:buFont typeface="Symbol"/>
              <a:buChar char=""/>
            </a:pPr>
            <a:r>
              <a:rPr b="0" lang="ru-RU" sz="2600" spc="-1" strike="noStrike">
                <a:solidFill>
                  <a:srgbClr val="000000"/>
                </a:solidFill>
                <a:latin typeface="Georgia"/>
                <a:ea typeface="DejaVu Sans"/>
              </a:rPr>
              <a:t>В ИП лежа на спине затылок ребенка упирается в дистальные трети предплечий взрослого, ладони которого находятся под спиной ребенка. Большие пальцы взрослого обхватывают сверху область плечевых суставов ребенка или верхнюю часть рук</a:t>
            </a:r>
            <a:endParaRPr b="0" lang="ru-RU" sz="2600" spc="-1" strike="noStrike">
              <a:latin typeface="Arial"/>
            </a:endParaRPr>
          </a:p>
          <a:p>
            <a:pPr marL="343080" indent="-341280">
              <a:lnSpc>
                <a:spcPct val="80000"/>
              </a:lnSpc>
              <a:spcBef>
                <a:spcPts val="1559"/>
              </a:spcBef>
              <a:buClr>
                <a:srgbClr val="4f81bd"/>
              </a:buClr>
              <a:buFont typeface="Symbol"/>
              <a:buChar char=""/>
            </a:pPr>
            <a:r>
              <a:rPr b="0" lang="ru-RU" sz="2600" spc="-1" strike="noStrike">
                <a:solidFill>
                  <a:srgbClr val="000000"/>
                </a:solidFill>
                <a:latin typeface="Georgia"/>
                <a:ea typeface="DejaVu Sans"/>
              </a:rPr>
              <a:t>В ИП лежа на груди руки взрослого находятся под грудью ребенка, подбородок опирается на область лучезапястных суставов. </a:t>
            </a:r>
            <a:endParaRPr b="0" lang="ru-RU" sz="2600" spc="-1" strike="noStrike">
              <a:latin typeface="Arial"/>
            </a:endParaRPr>
          </a:p>
        </p:txBody>
      </p:sp>
    </p:spTree>
  </p:cSld>
  <p:timing>
    <p:tnLst>
      <p:par>
        <p:cTn id="33" dur="indefinite" restart="never" nodeType="tmRoot">
          <p:childTnLst>
            <p:seq>
              <p:cTn id="3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CustomShape 1"/>
          <p:cNvSpPr/>
          <p:nvPr/>
        </p:nvSpPr>
        <p:spPr>
          <a:xfrm>
            <a:off x="0" y="0"/>
            <a:ext cx="5213160" cy="6414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1280">
              <a:lnSpc>
                <a:spcPct val="9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800" spc="-1" strike="noStrike">
                <a:solidFill>
                  <a:srgbClr val="000000"/>
                </a:solidFill>
                <a:latin typeface="Georgia"/>
                <a:ea typeface="DejaVu Sans"/>
              </a:rPr>
              <a:t>Одноручная поддержка «Ковшик» выполняется в ИП на спине и в ИП на груди. Затылок или подбородок ребенка опираются на область тенара, 2-4 пальцы поддерживают грудь или спину, </a:t>
            </a:r>
            <a:endParaRPr b="0" lang="ru-RU" sz="2800" spc="-1" strike="noStrike">
              <a:latin typeface="Arial"/>
            </a:endParaRPr>
          </a:p>
          <a:p>
            <a:pPr marL="343080" indent="-341280">
              <a:lnSpc>
                <a:spcPct val="90000"/>
              </a:lnSpc>
            </a:pPr>
            <a:r>
              <a:rPr b="0" lang="ru-RU" sz="2800" spc="-1" strike="noStrike">
                <a:solidFill>
                  <a:srgbClr val="000000"/>
                </a:solidFill>
                <a:latin typeface="Georgia"/>
                <a:ea typeface="DejaVu Sans"/>
              </a:rPr>
              <a:t>    </a:t>
            </a:r>
            <a:r>
              <a:rPr b="0" lang="ru-RU" sz="2800" spc="-1" strike="noStrike">
                <a:solidFill>
                  <a:srgbClr val="000000"/>
                </a:solidFill>
                <a:latin typeface="Georgia"/>
                <a:ea typeface="DejaVu Sans"/>
              </a:rPr>
              <a:t>1 и 5 пальцы слегка фиксируют голову.  </a:t>
            </a:r>
            <a:endParaRPr b="0" lang="ru-RU" sz="2800" spc="-1" strike="noStrike">
              <a:latin typeface="Arial"/>
            </a:endParaRPr>
          </a:p>
          <a:p>
            <a:pPr marL="343080" indent="-341280">
              <a:lnSpc>
                <a:spcPct val="90000"/>
              </a:lnSpc>
              <a:spcBef>
                <a:spcPts val="168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800" spc="-1" strike="noStrike">
                <a:solidFill>
                  <a:srgbClr val="000000"/>
                </a:solidFill>
                <a:latin typeface="Georgia"/>
                <a:ea typeface="DejaVu Sans"/>
              </a:rPr>
              <a:t> </a:t>
            </a:r>
            <a:endParaRPr b="0" lang="ru-RU" sz="2800" spc="-1" strike="noStrike">
              <a:latin typeface="Arial"/>
            </a:endParaRPr>
          </a:p>
        </p:txBody>
      </p:sp>
      <p:pic>
        <p:nvPicPr>
          <p:cNvPr id="216" name="Picture 10" descr=""/>
          <p:cNvPicPr/>
          <p:nvPr/>
        </p:nvPicPr>
        <p:blipFill>
          <a:blip r:embed="rId1"/>
          <a:stretch/>
        </p:blipFill>
        <p:spPr>
          <a:xfrm>
            <a:off x="5184720" y="512640"/>
            <a:ext cx="3385800" cy="2246040"/>
          </a:xfrm>
          <a:prstGeom prst="rect">
            <a:avLst/>
          </a:prstGeom>
          <a:ln>
            <a:noFill/>
          </a:ln>
        </p:spPr>
      </p:pic>
      <p:pic>
        <p:nvPicPr>
          <p:cNvPr id="217" name="Picture 13" descr=""/>
          <p:cNvPicPr/>
          <p:nvPr/>
        </p:nvPicPr>
        <p:blipFill>
          <a:blip r:embed="rId2"/>
          <a:stretch/>
        </p:blipFill>
        <p:spPr>
          <a:xfrm>
            <a:off x="6264360" y="2600280"/>
            <a:ext cx="2319120" cy="2536560"/>
          </a:xfrm>
          <a:prstGeom prst="rect">
            <a:avLst/>
          </a:prstGeom>
          <a:ln>
            <a:noFill/>
          </a:ln>
        </p:spPr>
      </p:pic>
      <p:pic>
        <p:nvPicPr>
          <p:cNvPr id="218" name="Picture 16" descr=""/>
          <p:cNvPicPr/>
          <p:nvPr/>
        </p:nvPicPr>
        <p:blipFill>
          <a:blip r:embed="rId3"/>
          <a:stretch/>
        </p:blipFill>
        <p:spPr>
          <a:xfrm>
            <a:off x="5219640" y="3789360"/>
            <a:ext cx="1861920" cy="25207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5" dur="indefinite" restart="never" nodeType="tmRoot">
          <p:childTnLst>
            <p:seq>
              <p:cTn id="3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CustomShape 1"/>
          <p:cNvSpPr/>
          <p:nvPr/>
        </p:nvSpPr>
        <p:spPr>
          <a:xfrm>
            <a:off x="468360" y="404640"/>
            <a:ext cx="8227800" cy="1141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ru-RU" sz="4400" spc="-1" strike="noStrike">
                <a:solidFill>
                  <a:srgbClr val="000000"/>
                </a:solidFill>
                <a:latin typeface="Georgia"/>
                <a:ea typeface="DejaVu Sans"/>
              </a:rPr>
              <a:t>Содержательные вопросы:</a:t>
            </a:r>
            <a:br/>
            <a:endParaRPr b="0" lang="ru-RU" sz="4400" spc="-1" strike="noStrike">
              <a:latin typeface="Arial"/>
            </a:endParaRPr>
          </a:p>
        </p:txBody>
      </p:sp>
      <p:sp>
        <p:nvSpPr>
          <p:cNvPr id="161" name="CustomShape 2"/>
          <p:cNvSpPr/>
          <p:nvPr/>
        </p:nvSpPr>
        <p:spPr>
          <a:xfrm>
            <a:off x="357120" y="1500120"/>
            <a:ext cx="8570880" cy="4570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12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Georgia"/>
                <a:ea typeface="DejaVu Sans"/>
              </a:rPr>
              <a:t>1. Воздействие водной среды на организм ребенка с тяжелой патологией. </a:t>
            </a:r>
            <a:endParaRPr b="0" lang="ru-RU" sz="3200" spc="-1" strike="noStrike">
              <a:latin typeface="Arial"/>
            </a:endParaRPr>
          </a:p>
          <a:p>
            <a:pPr marL="343080" indent="-3412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Georgia"/>
                <a:ea typeface="DejaVu Sans"/>
              </a:rPr>
              <a:t>2. Методика занятий в воде с детьми первых лет жизни с тяжелой патологией.</a:t>
            </a:r>
            <a:endParaRPr b="0" lang="ru-RU" sz="3200" spc="-1" strike="noStrike">
              <a:latin typeface="Arial"/>
            </a:endParaRPr>
          </a:p>
          <a:p>
            <a:pPr marL="343080" indent="-3412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Georgia"/>
                <a:ea typeface="DejaVu Sans"/>
              </a:rPr>
              <a:t>3. Методика занятий в воде с детьми дошкольного и школьного возраста с тяжелой патологией.  </a:t>
            </a:r>
            <a:endParaRPr b="0" lang="ru-RU" sz="3200" spc="-1" strike="noStrike">
              <a:latin typeface="Arial"/>
            </a:endParaRPr>
          </a:p>
        </p:txBody>
      </p:sp>
    </p:spTree>
  </p:cSld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CustomShape 1"/>
          <p:cNvSpPr/>
          <p:nvPr/>
        </p:nvSpPr>
        <p:spPr>
          <a:xfrm>
            <a:off x="357120" y="0"/>
            <a:ext cx="7999200" cy="561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80000"/>
              </a:lnSpc>
            </a:pPr>
            <a:r>
              <a:rPr b="0" lang="ru-RU" sz="4000" spc="-1" strike="noStrike">
                <a:solidFill>
                  <a:srgbClr val="000000"/>
                </a:solidFill>
                <a:latin typeface="Georgia"/>
                <a:ea typeface="DejaVu Sans"/>
              </a:rPr>
              <a:t>Разминка в воде</a:t>
            </a:r>
            <a:endParaRPr b="0" lang="ru-RU" sz="4000" spc="-1" strike="noStrike">
              <a:latin typeface="Arial"/>
            </a:endParaRPr>
          </a:p>
        </p:txBody>
      </p:sp>
      <p:sp>
        <p:nvSpPr>
          <p:cNvPr id="220" name="CustomShape 2"/>
          <p:cNvSpPr/>
          <p:nvPr/>
        </p:nvSpPr>
        <p:spPr>
          <a:xfrm>
            <a:off x="0" y="428760"/>
            <a:ext cx="5713200" cy="5879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1280">
              <a:lnSpc>
                <a:spcPct val="80000"/>
              </a:lnSpc>
              <a:spcBef>
                <a:spcPts val="519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600" spc="-1" strike="noStrike">
                <a:solidFill>
                  <a:srgbClr val="000000"/>
                </a:solidFill>
                <a:latin typeface="Georgia"/>
                <a:ea typeface="DejaVu Sans"/>
              </a:rPr>
              <a:t>Мама медленно опускает ребенка в воду. Поддержка «столбик». Команда «стоим». Стопы ребенка опираются о дно бассейна, ребенок стоит в течение 10-15 с. Это упражнение формирует рефлекс опоры, приучает ребенка к дисциплине, дает возможность отдыха между выполнением других, более нагрузочных упражнений. </a:t>
            </a:r>
            <a:endParaRPr b="0" lang="ru-RU" sz="2600" spc="-1" strike="noStrike">
              <a:latin typeface="Arial"/>
            </a:endParaRPr>
          </a:p>
          <a:p>
            <a:pPr marL="343080" indent="-341280">
              <a:lnSpc>
                <a:spcPct val="80000"/>
              </a:lnSpc>
              <a:spcBef>
                <a:spcPts val="1559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600" spc="-1" strike="noStrike">
                <a:solidFill>
                  <a:srgbClr val="000000"/>
                </a:solidFill>
                <a:latin typeface="Georgia"/>
                <a:ea typeface="DejaVu Sans"/>
              </a:rPr>
              <a:t> </a:t>
            </a:r>
            <a:endParaRPr b="0" lang="ru-RU" sz="2600" spc="-1" strike="noStrike">
              <a:latin typeface="Arial"/>
            </a:endParaRPr>
          </a:p>
        </p:txBody>
      </p:sp>
      <p:pic>
        <p:nvPicPr>
          <p:cNvPr id="221" name="Picture 6" descr=""/>
          <p:cNvPicPr/>
          <p:nvPr/>
        </p:nvPicPr>
        <p:blipFill>
          <a:blip r:embed="rId1"/>
          <a:stretch/>
        </p:blipFill>
        <p:spPr>
          <a:xfrm>
            <a:off x="5724360" y="3753000"/>
            <a:ext cx="2877840" cy="25333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7" dur="indefinite" restart="never" nodeType="tmRoot">
          <p:childTnLst>
            <p:seq>
              <p:cTn id="38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CustomShape 1"/>
          <p:cNvSpPr/>
          <p:nvPr/>
        </p:nvSpPr>
        <p:spPr>
          <a:xfrm>
            <a:off x="0" y="0"/>
            <a:ext cx="4498920" cy="4927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1280">
              <a:lnSpc>
                <a:spcPct val="80000"/>
              </a:lnSpc>
              <a:spcBef>
                <a:spcPts val="561"/>
              </a:spcBef>
              <a:buClr>
                <a:srgbClr val="0000ff"/>
              </a:buClr>
              <a:buFont typeface="Arial"/>
              <a:buChar char="•"/>
            </a:pPr>
            <a:r>
              <a:rPr b="0" lang="ru-RU" sz="2800" spc="-1" strike="noStrike">
                <a:solidFill>
                  <a:srgbClr val="000000"/>
                </a:solidFill>
                <a:latin typeface="Georgia"/>
                <a:ea typeface="DejaVu Sans"/>
              </a:rPr>
              <a:t>«Качели». Поддержка «авоська». Ребенок попеременно скользит на спине и на животе 8-10 раз. Мама приговаривает: «спинка», «животик». Это упражнение тонизирует мускулатуру передней и задней поверхностей тела вследствие массажного воздействия воды. </a:t>
            </a:r>
            <a:endParaRPr b="0" lang="ru-RU" sz="2800" spc="-1" strike="noStrike">
              <a:latin typeface="Arial"/>
            </a:endParaRPr>
          </a:p>
        </p:txBody>
      </p:sp>
      <p:pic>
        <p:nvPicPr>
          <p:cNvPr id="223" name="Picture 10" descr=""/>
          <p:cNvPicPr/>
          <p:nvPr/>
        </p:nvPicPr>
        <p:blipFill>
          <a:blip r:embed="rId1"/>
          <a:stretch/>
        </p:blipFill>
        <p:spPr>
          <a:xfrm>
            <a:off x="5112000" y="1944000"/>
            <a:ext cx="3639600" cy="3167280"/>
          </a:xfrm>
          <a:prstGeom prst="rect">
            <a:avLst/>
          </a:prstGeom>
          <a:ln>
            <a:noFill/>
          </a:ln>
        </p:spPr>
      </p:pic>
      <p:sp>
        <p:nvSpPr>
          <p:cNvPr id="224" name="CustomShape 2"/>
          <p:cNvSpPr/>
          <p:nvPr/>
        </p:nvSpPr>
        <p:spPr>
          <a:xfrm>
            <a:off x="0" y="5572080"/>
            <a:ext cx="5356080" cy="10062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1280">
              <a:lnSpc>
                <a:spcPct val="80000"/>
              </a:lnSpc>
              <a:spcBef>
                <a:spcPts val="700"/>
              </a:spcBef>
              <a:buClr>
                <a:srgbClr val="0000ff"/>
              </a:buClr>
              <a:buFont typeface="Symbol"/>
              <a:buChar char=""/>
            </a:pPr>
            <a:r>
              <a:rPr b="0" lang="ru-RU" sz="2800" spc="-1" strike="noStrike">
                <a:solidFill>
                  <a:srgbClr val="000000"/>
                </a:solidFill>
                <a:latin typeface="Georgia"/>
                <a:ea typeface="DejaVu Sans"/>
              </a:rPr>
              <a:t>Качели» 8-10 раз с поддержкой за прямые руки. </a:t>
            </a:r>
            <a:endParaRPr b="0" lang="ru-RU" sz="2800" spc="-1" strike="noStrike">
              <a:latin typeface="Arial"/>
            </a:endParaRPr>
          </a:p>
        </p:txBody>
      </p:sp>
    </p:spTree>
  </p:cSld>
  <p:timing>
    <p:tnLst>
      <p:par>
        <p:cTn id="39" dur="indefinite" restart="never" nodeType="tmRoot">
          <p:childTnLst>
            <p:seq>
              <p:cTn id="40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CustomShape 1"/>
          <p:cNvSpPr/>
          <p:nvPr/>
        </p:nvSpPr>
        <p:spPr>
          <a:xfrm>
            <a:off x="0" y="0"/>
            <a:ext cx="5141880" cy="3213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1280">
              <a:lnSpc>
                <a:spcPct val="90000"/>
              </a:lnSpc>
              <a:spcBef>
                <a:spcPts val="561"/>
              </a:spcBef>
              <a:buClr>
                <a:srgbClr val="ccff33"/>
              </a:buClr>
              <a:buFont typeface="Arial"/>
              <a:buChar char="•"/>
            </a:pPr>
            <a:r>
              <a:rPr b="0" lang="ru-RU" sz="2800" spc="-1" strike="noStrike">
                <a:solidFill>
                  <a:srgbClr val="000000"/>
                </a:solidFill>
                <a:latin typeface="Georgia"/>
                <a:ea typeface="DejaVu Sans"/>
              </a:rPr>
              <a:t>«Змейка». В ИП на спине, поддержка «подушка», дугообразные движения 8-10 раз. Уши и грудь ребенка находятся под водой. Это упражнение направлено на вытяжение и </a:t>
            </a:r>
            <a:endParaRPr b="0" lang="ru-RU" sz="2800" spc="-1" strike="noStrike">
              <a:latin typeface="Arial"/>
            </a:endParaRPr>
          </a:p>
        </p:txBody>
      </p:sp>
      <p:pic>
        <p:nvPicPr>
          <p:cNvPr id="226" name="Picture 11" descr=""/>
          <p:cNvPicPr/>
          <p:nvPr/>
        </p:nvPicPr>
        <p:blipFill>
          <a:blip r:embed="rId1"/>
          <a:stretch/>
        </p:blipFill>
        <p:spPr>
          <a:xfrm>
            <a:off x="5819760" y="3890520"/>
            <a:ext cx="3041640" cy="2516760"/>
          </a:xfrm>
          <a:prstGeom prst="rect">
            <a:avLst/>
          </a:prstGeom>
          <a:ln>
            <a:noFill/>
          </a:ln>
        </p:spPr>
      </p:pic>
      <p:pic>
        <p:nvPicPr>
          <p:cNvPr id="227" name="Picture 8" descr=""/>
          <p:cNvPicPr/>
          <p:nvPr/>
        </p:nvPicPr>
        <p:blipFill>
          <a:blip r:embed="rId2"/>
          <a:stretch/>
        </p:blipFill>
        <p:spPr>
          <a:xfrm>
            <a:off x="4896000" y="620640"/>
            <a:ext cx="3657240" cy="2246040"/>
          </a:xfrm>
          <a:prstGeom prst="rect">
            <a:avLst/>
          </a:prstGeom>
          <a:ln>
            <a:noFill/>
          </a:ln>
        </p:spPr>
      </p:pic>
      <p:sp>
        <p:nvSpPr>
          <p:cNvPr id="228" name="CustomShape 2"/>
          <p:cNvSpPr/>
          <p:nvPr/>
        </p:nvSpPr>
        <p:spPr>
          <a:xfrm>
            <a:off x="357120" y="3000240"/>
            <a:ext cx="6427440" cy="3202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90000"/>
              </a:lnSpc>
            </a:pPr>
            <a:r>
              <a:rPr b="0" lang="ru-RU" sz="2800" spc="-1" strike="noStrike">
                <a:solidFill>
                  <a:srgbClr val="000000"/>
                </a:solidFill>
                <a:latin typeface="Georgia"/>
                <a:ea typeface="DejaVu Sans"/>
              </a:rPr>
              <a:t>позвоночника, уменьшение внутричерепного давления, тонизирует мышцы спины. </a:t>
            </a:r>
            <a:endParaRPr b="0" lang="ru-RU" sz="2800" spc="-1" strike="noStrike">
              <a:latin typeface="Arial"/>
            </a:endParaRPr>
          </a:p>
          <a:p>
            <a:pPr marL="216000" indent="-214560">
              <a:lnSpc>
                <a:spcPct val="90000"/>
              </a:lnSpc>
              <a:spcBef>
                <a:spcPts val="1681"/>
              </a:spcBef>
              <a:buClr>
                <a:srgbClr val="ccff33"/>
              </a:buClr>
              <a:buFont typeface="Wingdings" charset="2"/>
              <a:buChar char=""/>
            </a:pPr>
            <a:r>
              <a:rPr b="0" lang="ru-RU" sz="2800" spc="-1" strike="noStrike">
                <a:solidFill>
                  <a:srgbClr val="000000"/>
                </a:solidFill>
                <a:latin typeface="Georgia"/>
                <a:ea typeface="DejaVu Sans"/>
              </a:rPr>
              <a:t>«Змейка» В ИП на спине, поддержка «ковш» 8-10 раз. </a:t>
            </a:r>
            <a:endParaRPr b="0" lang="ru-RU" sz="2800" spc="-1" strike="noStrike">
              <a:latin typeface="Arial"/>
            </a:endParaRPr>
          </a:p>
          <a:p>
            <a:pPr marL="216000" indent="-214560">
              <a:lnSpc>
                <a:spcPct val="90000"/>
              </a:lnSpc>
              <a:spcBef>
                <a:spcPts val="1681"/>
              </a:spcBef>
              <a:buClr>
                <a:srgbClr val="ccff33"/>
              </a:buClr>
              <a:buFont typeface="Wingdings" charset="2"/>
              <a:buChar char=""/>
            </a:pPr>
            <a:r>
              <a:rPr b="0" lang="ru-RU" sz="2800" spc="-1" strike="noStrike">
                <a:solidFill>
                  <a:srgbClr val="000000"/>
                </a:solidFill>
                <a:latin typeface="Georgia"/>
                <a:ea typeface="DejaVu Sans"/>
              </a:rPr>
              <a:t>«Змейка» В ИП на спине, поддержка за прямые руки. </a:t>
            </a:r>
            <a:endParaRPr b="0" lang="ru-RU" sz="2800" spc="-1" strike="noStrike">
              <a:latin typeface="Arial"/>
            </a:endParaRPr>
          </a:p>
        </p:txBody>
      </p:sp>
    </p:spTree>
  </p:cSld>
  <p:timing>
    <p:tnLst>
      <p:par>
        <p:cTn id="41" dur="indefinite" restart="never" nodeType="tmRoot">
          <p:childTnLst>
            <p:seq>
              <p:cTn id="4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CustomShape 1"/>
          <p:cNvSpPr/>
          <p:nvPr/>
        </p:nvSpPr>
        <p:spPr>
          <a:xfrm>
            <a:off x="0" y="380880"/>
            <a:ext cx="5070240" cy="836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80000"/>
              </a:lnSpc>
            </a:pPr>
            <a:r>
              <a:rPr b="0" lang="ru-RU" sz="4000" spc="-1" strike="noStrike">
                <a:solidFill>
                  <a:srgbClr val="000000"/>
                </a:solidFill>
                <a:latin typeface="Georgia"/>
                <a:ea typeface="DejaVu Sans"/>
              </a:rPr>
              <a:t>Основная часть</a:t>
            </a:r>
            <a:br/>
            <a:r>
              <a:rPr b="0" lang="ru-RU" sz="4000" spc="-1" strike="noStrike">
                <a:solidFill>
                  <a:srgbClr val="000000"/>
                </a:solidFill>
                <a:latin typeface="Georgia"/>
                <a:ea typeface="DejaVu Sans"/>
              </a:rPr>
              <a:t>Плавание</a:t>
            </a:r>
            <a:br/>
            <a:endParaRPr b="0" lang="ru-RU" sz="4000" spc="-1" strike="noStrike">
              <a:latin typeface="Arial"/>
            </a:endParaRPr>
          </a:p>
        </p:txBody>
      </p:sp>
      <p:sp>
        <p:nvSpPr>
          <p:cNvPr id="230" name="CustomShape 2"/>
          <p:cNvSpPr/>
          <p:nvPr/>
        </p:nvSpPr>
        <p:spPr>
          <a:xfrm>
            <a:off x="0" y="1000080"/>
            <a:ext cx="5284440" cy="3614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1280">
              <a:lnSpc>
                <a:spcPct val="80000"/>
              </a:lnSpc>
              <a:spcBef>
                <a:spcPts val="479"/>
              </a:spcBef>
              <a:buClr>
                <a:srgbClr val="ccff33"/>
              </a:buClr>
              <a:buFont typeface="Arial"/>
              <a:buChar char="•"/>
            </a:pPr>
            <a:r>
              <a:rPr b="0" lang="ru-RU" sz="2400" spc="-1" strike="noStrike">
                <a:solidFill>
                  <a:srgbClr val="000000"/>
                </a:solidFill>
                <a:latin typeface="Georgia"/>
                <a:ea typeface="DejaVu Sans"/>
              </a:rPr>
              <a:t>«Стрелочка» ИП на спине. Ребенок выполняет толчок стопами от торца бассейна, проводка до другого торца «челноком» 8-10 раз. Упражнение формирует толчок нижними конечностями: сгибание обеих ног и разгибание с отталкиванием стопами. Формирует условный рефлекс: по команде «стрелочка» выполнять толчок</a:t>
            </a:r>
            <a:r>
              <a:rPr b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. </a:t>
            </a:r>
            <a:endParaRPr b="0" lang="ru-RU" sz="2000" spc="-1" strike="noStrike">
              <a:latin typeface="Arial"/>
            </a:endParaRPr>
          </a:p>
        </p:txBody>
      </p:sp>
      <p:pic>
        <p:nvPicPr>
          <p:cNvPr id="231" name="Picture 9" descr=""/>
          <p:cNvPicPr/>
          <p:nvPr/>
        </p:nvPicPr>
        <p:blipFill>
          <a:blip r:embed="rId1"/>
          <a:stretch/>
        </p:blipFill>
        <p:spPr>
          <a:xfrm>
            <a:off x="5148360" y="2241720"/>
            <a:ext cx="3620880" cy="2246040"/>
          </a:xfrm>
          <a:prstGeom prst="rect">
            <a:avLst/>
          </a:prstGeom>
          <a:ln>
            <a:noFill/>
          </a:ln>
        </p:spPr>
      </p:pic>
      <p:pic>
        <p:nvPicPr>
          <p:cNvPr id="232" name="Picture 7" descr=""/>
          <p:cNvPicPr/>
          <p:nvPr/>
        </p:nvPicPr>
        <p:blipFill>
          <a:blip r:embed="rId2"/>
          <a:stretch/>
        </p:blipFill>
        <p:spPr>
          <a:xfrm>
            <a:off x="5148360" y="368280"/>
            <a:ext cx="3606480" cy="2246040"/>
          </a:xfrm>
          <a:prstGeom prst="rect">
            <a:avLst/>
          </a:prstGeom>
          <a:ln>
            <a:noFill/>
          </a:ln>
        </p:spPr>
      </p:pic>
      <p:pic>
        <p:nvPicPr>
          <p:cNvPr id="233" name="Picture 10" descr=""/>
          <p:cNvPicPr/>
          <p:nvPr/>
        </p:nvPicPr>
        <p:blipFill>
          <a:blip r:embed="rId3"/>
          <a:stretch/>
        </p:blipFill>
        <p:spPr>
          <a:xfrm>
            <a:off x="4103640" y="4508640"/>
            <a:ext cx="2250720" cy="1906200"/>
          </a:xfrm>
          <a:prstGeom prst="rect">
            <a:avLst/>
          </a:prstGeom>
          <a:ln>
            <a:noFill/>
          </a:ln>
        </p:spPr>
      </p:pic>
      <p:pic>
        <p:nvPicPr>
          <p:cNvPr id="234" name="Picture 11" descr=""/>
          <p:cNvPicPr/>
          <p:nvPr/>
        </p:nvPicPr>
        <p:blipFill>
          <a:blip r:embed="rId4"/>
          <a:stretch/>
        </p:blipFill>
        <p:spPr>
          <a:xfrm>
            <a:off x="6372360" y="4508640"/>
            <a:ext cx="2401560" cy="1906200"/>
          </a:xfrm>
          <a:prstGeom prst="rect">
            <a:avLst/>
          </a:prstGeom>
          <a:ln>
            <a:noFill/>
          </a:ln>
        </p:spPr>
      </p:pic>
      <p:sp>
        <p:nvSpPr>
          <p:cNvPr id="235" name="CustomShape 3"/>
          <p:cNvSpPr/>
          <p:nvPr/>
        </p:nvSpPr>
        <p:spPr>
          <a:xfrm>
            <a:off x="0" y="4653000"/>
            <a:ext cx="4282920" cy="22032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1280">
              <a:lnSpc>
                <a:spcPct val="80000"/>
              </a:lnSpc>
              <a:spcBef>
                <a:spcPts val="479"/>
              </a:spcBef>
              <a:buClr>
                <a:srgbClr val="ccff33"/>
              </a:buClr>
              <a:buFont typeface="Symbol"/>
              <a:buChar char=""/>
            </a:pPr>
            <a:r>
              <a:rPr b="0" lang="ru-RU" sz="2400" spc="-1" strike="noStrike">
                <a:solidFill>
                  <a:srgbClr val="000000"/>
                </a:solidFill>
                <a:latin typeface="Georgia"/>
                <a:ea typeface="DejaVu Sans"/>
              </a:rPr>
              <a:t>«Стрелочка» ИП на груди. Ребенок выполняет толчок стопами от торца бассейна, проводка до другого торца поддержка «подушка» 8-10 раз. </a:t>
            </a:r>
            <a:endParaRPr b="0" lang="ru-RU" sz="2400" spc="-1" strike="noStrike">
              <a:latin typeface="Arial"/>
            </a:endParaRPr>
          </a:p>
        </p:txBody>
      </p:sp>
    </p:spTree>
  </p:cSld>
  <p:timing>
    <p:tnLst>
      <p:par>
        <p:cTn id="43" dur="indefinite" restart="never" nodeType="tmRoot">
          <p:childTnLst>
            <p:seq>
              <p:cTn id="4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6" name="Picture 10" descr=""/>
          <p:cNvPicPr/>
          <p:nvPr/>
        </p:nvPicPr>
        <p:blipFill>
          <a:blip r:embed="rId1"/>
          <a:stretch/>
        </p:blipFill>
        <p:spPr>
          <a:xfrm>
            <a:off x="7365960" y="2071800"/>
            <a:ext cx="1776240" cy="2374560"/>
          </a:xfrm>
          <a:prstGeom prst="rect">
            <a:avLst/>
          </a:prstGeom>
          <a:ln>
            <a:noFill/>
          </a:ln>
        </p:spPr>
      </p:pic>
      <p:pic>
        <p:nvPicPr>
          <p:cNvPr id="237" name="Picture 13" descr=""/>
          <p:cNvPicPr/>
          <p:nvPr/>
        </p:nvPicPr>
        <p:blipFill>
          <a:blip r:embed="rId2"/>
          <a:stretch/>
        </p:blipFill>
        <p:spPr>
          <a:xfrm>
            <a:off x="5072040" y="2143080"/>
            <a:ext cx="2339640" cy="2116080"/>
          </a:xfrm>
          <a:prstGeom prst="rect">
            <a:avLst/>
          </a:prstGeom>
          <a:ln>
            <a:noFill/>
          </a:ln>
        </p:spPr>
      </p:pic>
      <p:pic>
        <p:nvPicPr>
          <p:cNvPr id="238" name="Picture 14" descr=""/>
          <p:cNvPicPr/>
          <p:nvPr/>
        </p:nvPicPr>
        <p:blipFill>
          <a:blip r:embed="rId3"/>
          <a:stretch/>
        </p:blipFill>
        <p:spPr>
          <a:xfrm>
            <a:off x="3929040" y="4808520"/>
            <a:ext cx="2520720" cy="2047680"/>
          </a:xfrm>
          <a:prstGeom prst="rect">
            <a:avLst/>
          </a:prstGeom>
          <a:ln>
            <a:noFill/>
          </a:ln>
        </p:spPr>
      </p:pic>
      <p:sp>
        <p:nvSpPr>
          <p:cNvPr id="239" name="CustomShape 1"/>
          <p:cNvSpPr/>
          <p:nvPr/>
        </p:nvSpPr>
        <p:spPr>
          <a:xfrm>
            <a:off x="0" y="0"/>
            <a:ext cx="9142200" cy="1771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216000" indent="-214920">
              <a:lnSpc>
                <a:spcPct val="90000"/>
              </a:lnSpc>
              <a:spcBef>
                <a:spcPts val="479"/>
              </a:spcBef>
              <a:buClr>
                <a:srgbClr val="c0504d"/>
              </a:buClr>
              <a:buFont typeface="Arial"/>
              <a:buChar char="•"/>
            </a:pPr>
            <a:r>
              <a:rPr b="0" lang="ru-RU" sz="2400" spc="-1" strike="noStrike">
                <a:solidFill>
                  <a:srgbClr val="000000"/>
                </a:solidFill>
                <a:latin typeface="Georgia"/>
                <a:ea typeface="DejaVu Sans"/>
              </a:rPr>
              <a:t>«Часики». ИП стоя, поддержка «столбик». Выполняем движение маятника в сагиттальной и фронтальной плоскости, приговаривая «тик-так». Работает только нижняя часть туловища, 10-12 раз. При выполнении движений в сагиттальной плоскости повышается тонус мышц передней и задней поверхности 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240" name="CustomShape 2"/>
          <p:cNvSpPr/>
          <p:nvPr/>
        </p:nvSpPr>
        <p:spPr>
          <a:xfrm>
            <a:off x="0" y="5143680"/>
            <a:ext cx="3927240" cy="18554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90000"/>
              </a:lnSpc>
              <a:spcBef>
                <a:spcPts val="479"/>
              </a:spcBef>
            </a:pPr>
            <a:r>
              <a:rPr b="0" lang="ru-RU" sz="2400" spc="-1" strike="noStrike">
                <a:solidFill>
                  <a:srgbClr val="000000"/>
                </a:solidFill>
                <a:latin typeface="Georgia"/>
                <a:ea typeface="DejaVu Sans"/>
              </a:rPr>
              <a:t>Работает только нижняя часть туловища.                    Упражнение тонизирует мускулатуру туловища и нижних конечностей. 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241" name="CustomShape 3"/>
          <p:cNvSpPr/>
          <p:nvPr/>
        </p:nvSpPr>
        <p:spPr>
          <a:xfrm>
            <a:off x="0" y="1928880"/>
            <a:ext cx="5070240" cy="1798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90000"/>
              </a:lnSpc>
              <a:spcBef>
                <a:spcPts val="479"/>
              </a:spcBef>
            </a:pPr>
            <a:r>
              <a:rPr b="0" lang="ru-RU" sz="2400" spc="-1" strike="noStrike">
                <a:solidFill>
                  <a:srgbClr val="000000"/>
                </a:solidFill>
                <a:latin typeface="Georgia"/>
                <a:ea typeface="DejaVu Sans"/>
              </a:rPr>
              <a:t>фронтальной плоскости - тонизирует мышцы боковой поверхности тела: косые мышцы живота, приводящие и отводящие мышцы бедер. 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241"/>
              </a:spcBef>
            </a:pPr>
            <a:endParaRPr b="0" lang="ru-RU" sz="2400" spc="-1" strike="noStrike">
              <a:latin typeface="Arial"/>
            </a:endParaRPr>
          </a:p>
        </p:txBody>
      </p:sp>
      <p:sp>
        <p:nvSpPr>
          <p:cNvPr id="242" name="CustomShape 4"/>
          <p:cNvSpPr/>
          <p:nvPr/>
        </p:nvSpPr>
        <p:spPr>
          <a:xfrm>
            <a:off x="4000680" y="2143080"/>
            <a:ext cx="1330200" cy="1411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c0c0c0"/>
          </a:solidFill>
          <a:ln w="9360">
            <a:solidFill>
              <a:schemeClr val="tx1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243" name="CustomShape 5"/>
          <p:cNvSpPr/>
          <p:nvPr/>
        </p:nvSpPr>
        <p:spPr>
          <a:xfrm>
            <a:off x="2500200" y="5715000"/>
            <a:ext cx="1439640" cy="1411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c0c0c0"/>
          </a:solidFill>
          <a:ln w="9360">
            <a:solidFill>
              <a:schemeClr val="tx1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244" name="CustomShape 6"/>
          <p:cNvSpPr/>
          <p:nvPr/>
        </p:nvSpPr>
        <p:spPr>
          <a:xfrm rot="5400000">
            <a:off x="8661600" y="1341360"/>
            <a:ext cx="537840" cy="1411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c0c0c0"/>
          </a:solidFill>
          <a:ln w="9360">
            <a:solidFill>
              <a:schemeClr val="tx1"/>
            </a:solidFill>
            <a:miter/>
          </a:ln>
        </p:spPr>
        <p:style>
          <a:lnRef idx="0"/>
          <a:fillRef idx="0"/>
          <a:effectRef idx="0"/>
          <a:fontRef idx="minor"/>
        </p:style>
      </p:sp>
      <p:pic>
        <p:nvPicPr>
          <p:cNvPr id="245" name="Picture 15" descr=""/>
          <p:cNvPicPr/>
          <p:nvPr/>
        </p:nvPicPr>
        <p:blipFill>
          <a:blip r:embed="rId4"/>
          <a:stretch/>
        </p:blipFill>
        <p:spPr>
          <a:xfrm>
            <a:off x="6278400" y="4429080"/>
            <a:ext cx="2863800" cy="2050920"/>
          </a:xfrm>
          <a:prstGeom prst="rect">
            <a:avLst/>
          </a:prstGeom>
          <a:ln>
            <a:noFill/>
          </a:ln>
        </p:spPr>
      </p:pic>
      <p:sp>
        <p:nvSpPr>
          <p:cNvPr id="246" name="CustomShape 7"/>
          <p:cNvSpPr/>
          <p:nvPr/>
        </p:nvSpPr>
        <p:spPr>
          <a:xfrm>
            <a:off x="0" y="3571920"/>
            <a:ext cx="5284440" cy="1551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Georgia"/>
                <a:ea typeface="DejaVu Sans"/>
              </a:rPr>
              <a:t>«Мешалочка». ИП стоя, поддержка «столбик». Круговые движения туловища в одну и другую сторону 8-10 раз. </a:t>
            </a:r>
            <a:endParaRPr b="0" lang="ru-RU" sz="2400" spc="-1" strike="noStrike">
              <a:latin typeface="Arial"/>
            </a:endParaRPr>
          </a:p>
        </p:txBody>
      </p:sp>
    </p:spTree>
  </p:cSld>
  <p:timing>
    <p:tnLst>
      <p:par>
        <p:cTn id="45" dur="indefinite" restart="never" nodeType="tmRoot">
          <p:childTnLst>
            <p:seq>
              <p:cTn id="4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CustomShape 1"/>
          <p:cNvSpPr/>
          <p:nvPr/>
        </p:nvSpPr>
        <p:spPr>
          <a:xfrm>
            <a:off x="0" y="415800"/>
            <a:ext cx="6713280" cy="2231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1280">
              <a:lnSpc>
                <a:spcPct val="80000"/>
              </a:lnSpc>
              <a:spcBef>
                <a:spcPts val="479"/>
              </a:spcBef>
              <a:buClr>
                <a:srgbClr val="ccff33"/>
              </a:buClr>
              <a:buFont typeface="Arial"/>
              <a:buChar char="•"/>
            </a:pPr>
            <a:r>
              <a:rPr b="0" lang="ru-RU" sz="2400" spc="-1" strike="noStrike">
                <a:solidFill>
                  <a:srgbClr val="000000"/>
                </a:solidFill>
                <a:latin typeface="Georgia"/>
                <a:ea typeface="DejaVu Sans"/>
              </a:rPr>
              <a:t>Восьмерка» в ИП на груди, поддержка «авоська». По команде «плывем» плывем</a:t>
            </a:r>
            <a:endParaRPr b="0" lang="ru-RU" sz="2400" spc="-1" strike="noStrike">
              <a:latin typeface="Arial"/>
            </a:endParaRPr>
          </a:p>
        </p:txBody>
      </p:sp>
      <p:pic>
        <p:nvPicPr>
          <p:cNvPr id="248" name="Picture 16" descr=""/>
          <p:cNvPicPr/>
          <p:nvPr/>
        </p:nvPicPr>
        <p:blipFill>
          <a:blip r:embed="rId1"/>
          <a:stretch/>
        </p:blipFill>
        <p:spPr>
          <a:xfrm>
            <a:off x="6578640" y="0"/>
            <a:ext cx="2563560" cy="2085840"/>
          </a:xfrm>
          <a:prstGeom prst="rect">
            <a:avLst/>
          </a:prstGeom>
          <a:ln>
            <a:noFill/>
          </a:ln>
        </p:spPr>
      </p:pic>
      <p:pic>
        <p:nvPicPr>
          <p:cNvPr id="249" name="Picture 12" descr=""/>
          <p:cNvPicPr/>
          <p:nvPr/>
        </p:nvPicPr>
        <p:blipFill>
          <a:blip r:embed="rId2"/>
          <a:stretch/>
        </p:blipFill>
        <p:spPr>
          <a:xfrm>
            <a:off x="5357880" y="3618000"/>
            <a:ext cx="1909440" cy="1941120"/>
          </a:xfrm>
          <a:prstGeom prst="rect">
            <a:avLst/>
          </a:prstGeom>
          <a:ln>
            <a:noFill/>
          </a:ln>
        </p:spPr>
      </p:pic>
      <p:pic>
        <p:nvPicPr>
          <p:cNvPr id="250" name="Picture 14" descr=""/>
          <p:cNvPicPr/>
          <p:nvPr/>
        </p:nvPicPr>
        <p:blipFill>
          <a:blip r:embed="rId3"/>
          <a:stretch/>
        </p:blipFill>
        <p:spPr>
          <a:xfrm>
            <a:off x="7265880" y="3618000"/>
            <a:ext cx="1758600" cy="1906200"/>
          </a:xfrm>
          <a:prstGeom prst="rect">
            <a:avLst/>
          </a:prstGeom>
          <a:ln>
            <a:noFill/>
          </a:ln>
        </p:spPr>
      </p:pic>
      <p:pic>
        <p:nvPicPr>
          <p:cNvPr id="251" name="Picture 18" descr=""/>
          <p:cNvPicPr/>
          <p:nvPr/>
        </p:nvPicPr>
        <p:blipFill>
          <a:blip r:embed="rId4"/>
          <a:stretch/>
        </p:blipFill>
        <p:spPr>
          <a:xfrm>
            <a:off x="7192800" y="5418000"/>
            <a:ext cx="1841400" cy="1436400"/>
          </a:xfrm>
          <a:prstGeom prst="rect">
            <a:avLst/>
          </a:prstGeom>
          <a:ln>
            <a:noFill/>
          </a:ln>
        </p:spPr>
      </p:pic>
      <p:pic>
        <p:nvPicPr>
          <p:cNvPr id="252" name="Picture 17" descr=""/>
          <p:cNvPicPr/>
          <p:nvPr/>
        </p:nvPicPr>
        <p:blipFill>
          <a:blip r:embed="rId5"/>
          <a:stretch/>
        </p:blipFill>
        <p:spPr>
          <a:xfrm>
            <a:off x="5357880" y="5418000"/>
            <a:ext cx="1927080" cy="1438200"/>
          </a:xfrm>
          <a:prstGeom prst="rect">
            <a:avLst/>
          </a:prstGeom>
          <a:ln>
            <a:noFill/>
          </a:ln>
        </p:spPr>
      </p:pic>
      <p:sp>
        <p:nvSpPr>
          <p:cNvPr id="253" name="CustomShape 2"/>
          <p:cNvSpPr/>
          <p:nvPr/>
        </p:nvSpPr>
        <p:spPr>
          <a:xfrm>
            <a:off x="0" y="3643200"/>
            <a:ext cx="5499000" cy="32130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1280">
              <a:lnSpc>
                <a:spcPct val="80000"/>
              </a:lnSpc>
              <a:spcBef>
                <a:spcPts val="479"/>
              </a:spcBef>
              <a:buClr>
                <a:srgbClr val="ccff33"/>
              </a:buClr>
              <a:buFont typeface="Symbol"/>
              <a:buChar char=""/>
            </a:pPr>
            <a:r>
              <a:rPr b="0" lang="ru-RU" sz="2400" spc="-1" strike="noStrike">
                <a:solidFill>
                  <a:srgbClr val="000000"/>
                </a:solidFill>
                <a:latin typeface="Georgia"/>
                <a:ea typeface="DejaVu Sans"/>
              </a:rPr>
              <a:t>«Восьмерка» в ИП на спине, поддержка «ковш». По команде «плывем» плывем по овалу в одну и в другую сторону, образуя восьмерку. 6-8 раз. Свободной рукой мама помогает ребенку грести руками или ногами. 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254" name="CustomShape 3"/>
          <p:cNvSpPr/>
          <p:nvPr/>
        </p:nvSpPr>
        <p:spPr>
          <a:xfrm rot="20310600">
            <a:off x="5977800" y="2252160"/>
            <a:ext cx="1403280" cy="1425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c0c0c0"/>
          </a:solidFill>
          <a:ln w="9360">
            <a:solidFill>
              <a:schemeClr val="tx1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255" name="CustomShape 4"/>
          <p:cNvSpPr/>
          <p:nvPr/>
        </p:nvSpPr>
        <p:spPr>
          <a:xfrm>
            <a:off x="3714840" y="5929200"/>
            <a:ext cx="1618920" cy="1411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c0c0c0"/>
          </a:solidFill>
          <a:ln w="9360">
            <a:solidFill>
              <a:schemeClr val="tx1"/>
            </a:solidFill>
            <a:miter/>
          </a:ln>
        </p:spPr>
        <p:style>
          <a:lnRef idx="0"/>
          <a:fillRef idx="0"/>
          <a:effectRef idx="0"/>
          <a:fontRef idx="minor"/>
        </p:style>
      </p:sp>
    </p:spTree>
  </p:cSld>
  <p:timing>
    <p:tnLst>
      <p:par>
        <p:cTn id="47" dur="indefinite" restart="never" nodeType="tmRoot">
          <p:childTnLst>
            <p:seq>
              <p:cTn id="48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CustomShape 1"/>
          <p:cNvSpPr/>
          <p:nvPr/>
        </p:nvSpPr>
        <p:spPr>
          <a:xfrm>
            <a:off x="277200" y="373680"/>
            <a:ext cx="7999200" cy="561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80000"/>
              </a:lnSpc>
            </a:pPr>
            <a:r>
              <a:rPr b="0" lang="ru-RU" sz="4000" spc="-1" strike="noStrike">
                <a:solidFill>
                  <a:srgbClr val="000000"/>
                </a:solidFill>
                <a:latin typeface="Georgia"/>
                <a:ea typeface="DejaVu Sans"/>
              </a:rPr>
              <a:t>Ныряние</a:t>
            </a:r>
            <a:br/>
            <a:endParaRPr b="0" lang="ru-RU" sz="4000" spc="-1" strike="noStrike">
              <a:latin typeface="Arial"/>
            </a:endParaRPr>
          </a:p>
        </p:txBody>
      </p:sp>
      <p:sp>
        <p:nvSpPr>
          <p:cNvPr id="257" name="CustomShape 2"/>
          <p:cNvSpPr/>
          <p:nvPr/>
        </p:nvSpPr>
        <p:spPr>
          <a:xfrm>
            <a:off x="-17640" y="627840"/>
            <a:ext cx="6784920" cy="6427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1280">
              <a:lnSpc>
                <a:spcPct val="85000"/>
              </a:lnSpc>
              <a:spcBef>
                <a:spcPts val="479"/>
              </a:spcBef>
              <a:buClr>
                <a:srgbClr val="c0504d"/>
              </a:buClr>
              <a:buFont typeface="Arial"/>
              <a:buChar char="•"/>
            </a:pPr>
            <a:r>
              <a:rPr b="0" lang="ru-RU" sz="2400" spc="-1" strike="noStrike">
                <a:solidFill>
                  <a:srgbClr val="000000"/>
                </a:solidFill>
                <a:latin typeface="Georgia"/>
                <a:ea typeface="DejaVu Sans"/>
              </a:rPr>
              <a:t>На первом месяце жизни после команды «ныряем» мама поливает сверху голову ребенка водой из ковша. Формируем задержку дыхания.</a:t>
            </a:r>
            <a:endParaRPr b="0" lang="ru-RU" sz="2400" spc="-1" strike="noStrike">
              <a:latin typeface="Arial"/>
            </a:endParaRPr>
          </a:p>
          <a:p>
            <a:pPr marL="343080" indent="-341280">
              <a:lnSpc>
                <a:spcPct val="85000"/>
              </a:lnSpc>
              <a:spcBef>
                <a:spcPts val="1199"/>
              </a:spcBef>
              <a:buClr>
                <a:srgbClr val="c0504d"/>
              </a:buClr>
              <a:buFont typeface="Arial"/>
              <a:buChar char="•"/>
            </a:pPr>
            <a:r>
              <a:rPr b="0" lang="ru-RU" sz="2400" spc="-1" strike="noStrike">
                <a:solidFill>
                  <a:srgbClr val="000000"/>
                </a:solidFill>
                <a:latin typeface="Georgia"/>
                <a:ea typeface="DejaVu Sans"/>
              </a:rPr>
              <a:t>На втором и третьем месяце после команды «ныряем» в момент задержки мама погружает ребенка с головой в воду и проводит под водой. Формируется навык пребывания под водой, гидростатическое давление воздействует на все тело ребенка. </a:t>
            </a:r>
            <a:endParaRPr b="0" lang="ru-RU" sz="2400" spc="-1" strike="noStrike">
              <a:latin typeface="Arial"/>
            </a:endParaRPr>
          </a:p>
          <a:p>
            <a:pPr marL="343080" indent="-341280">
              <a:lnSpc>
                <a:spcPct val="85000"/>
              </a:lnSpc>
              <a:spcBef>
                <a:spcPts val="1199"/>
              </a:spcBef>
              <a:buClr>
                <a:srgbClr val="c0504d"/>
              </a:buClr>
              <a:buFont typeface="Arial"/>
              <a:buChar char="•"/>
            </a:pPr>
            <a:r>
              <a:rPr b="0" lang="ru-RU" sz="2400" spc="-1" strike="noStrike">
                <a:solidFill>
                  <a:srgbClr val="000000"/>
                </a:solidFill>
                <a:latin typeface="Georgia"/>
                <a:ea typeface="DejaVu Sans"/>
              </a:rPr>
              <a:t> </a:t>
            </a:r>
            <a:endParaRPr b="0" lang="ru-RU" sz="2400" spc="-1" strike="noStrike">
              <a:latin typeface="Arial"/>
            </a:endParaRPr>
          </a:p>
        </p:txBody>
      </p:sp>
      <p:pic>
        <p:nvPicPr>
          <p:cNvPr id="258" name="Picture 10" descr=""/>
          <p:cNvPicPr/>
          <p:nvPr/>
        </p:nvPicPr>
        <p:blipFill>
          <a:blip r:embed="rId1"/>
          <a:stretch/>
        </p:blipFill>
        <p:spPr>
          <a:xfrm>
            <a:off x="6734160" y="214200"/>
            <a:ext cx="2408040" cy="3176280"/>
          </a:xfrm>
          <a:prstGeom prst="rect">
            <a:avLst/>
          </a:prstGeom>
          <a:ln>
            <a:noFill/>
          </a:ln>
        </p:spPr>
      </p:pic>
      <p:pic>
        <p:nvPicPr>
          <p:cNvPr id="259" name="Picture 15" descr=""/>
          <p:cNvPicPr/>
          <p:nvPr/>
        </p:nvPicPr>
        <p:blipFill>
          <a:blip r:embed="rId2"/>
          <a:stretch/>
        </p:blipFill>
        <p:spPr>
          <a:xfrm>
            <a:off x="6767640" y="3357720"/>
            <a:ext cx="2374560" cy="2535120"/>
          </a:xfrm>
          <a:prstGeom prst="rect">
            <a:avLst/>
          </a:prstGeom>
          <a:ln>
            <a:noFill/>
          </a:ln>
        </p:spPr>
      </p:pic>
      <p:sp>
        <p:nvSpPr>
          <p:cNvPr id="260" name="CustomShape 3"/>
          <p:cNvSpPr/>
          <p:nvPr/>
        </p:nvSpPr>
        <p:spPr>
          <a:xfrm>
            <a:off x="5357880" y="1500120"/>
            <a:ext cx="1331640" cy="1425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c0c0c0"/>
          </a:solidFill>
          <a:ln w="9360">
            <a:solidFill>
              <a:schemeClr val="tx1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261" name="CustomShape 4"/>
          <p:cNvSpPr/>
          <p:nvPr/>
        </p:nvSpPr>
        <p:spPr>
          <a:xfrm>
            <a:off x="5857920" y="4214880"/>
            <a:ext cx="1006200" cy="1425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c0c0c0"/>
          </a:solidFill>
          <a:ln w="9360">
            <a:solidFill>
              <a:schemeClr val="tx1"/>
            </a:solidFill>
            <a:miter/>
          </a:ln>
        </p:spPr>
        <p:style>
          <a:lnRef idx="0"/>
          <a:fillRef idx="0"/>
          <a:effectRef idx="0"/>
          <a:fontRef idx="minor"/>
        </p:style>
      </p:sp>
    </p:spTree>
  </p:cSld>
  <p:timing>
    <p:tnLst>
      <p:par>
        <p:cTn id="49" dur="indefinite" restart="never" nodeType="tmRoot">
          <p:childTnLst>
            <p:seq>
              <p:cTn id="50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CustomShape 1"/>
          <p:cNvSpPr/>
          <p:nvPr/>
        </p:nvSpPr>
        <p:spPr>
          <a:xfrm>
            <a:off x="0" y="0"/>
            <a:ext cx="5499000" cy="3390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533520" indent="-531720">
              <a:lnSpc>
                <a:spcPct val="80000"/>
              </a:lnSpc>
              <a:spcBef>
                <a:spcPts val="479"/>
              </a:spcBef>
              <a:buClr>
                <a:srgbClr val="c0504d"/>
              </a:buClr>
              <a:buFont typeface="Arial"/>
              <a:buChar char="•"/>
            </a:pPr>
            <a:r>
              <a:rPr b="0" lang="ru-RU" sz="2400" spc="-1" strike="noStrike">
                <a:solidFill>
                  <a:srgbClr val="000000"/>
                </a:solidFill>
                <a:latin typeface="Georgia"/>
                <a:ea typeface="DejaVu Sans"/>
              </a:rPr>
              <a:t>Вертикальные прыжки в воду вниз ногами: по команде «ныряем» прыжки с погружением головы в воду. Упражнение выполняется с поддержкой. Упражнение формирует координацию движений, условный рефлекс выполнения движения по команде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263" name="CustomShape 2"/>
          <p:cNvSpPr/>
          <p:nvPr/>
        </p:nvSpPr>
        <p:spPr>
          <a:xfrm>
            <a:off x="4500720" y="2500200"/>
            <a:ext cx="1438200" cy="1555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c0c0c0"/>
          </a:solidFill>
          <a:ln w="9360">
            <a:solidFill>
              <a:schemeClr val="tx1"/>
            </a:solidFill>
            <a:miter/>
          </a:ln>
        </p:spPr>
        <p:style>
          <a:lnRef idx="0"/>
          <a:fillRef idx="0"/>
          <a:effectRef idx="0"/>
          <a:fontRef idx="minor"/>
        </p:style>
      </p:sp>
      <p:pic>
        <p:nvPicPr>
          <p:cNvPr id="264" name="Picture 8" descr=""/>
          <p:cNvPicPr/>
          <p:nvPr/>
        </p:nvPicPr>
        <p:blipFill>
          <a:blip r:embed="rId1"/>
          <a:stretch/>
        </p:blipFill>
        <p:spPr>
          <a:xfrm>
            <a:off x="5916600" y="0"/>
            <a:ext cx="3225600" cy="3022560"/>
          </a:xfrm>
          <a:prstGeom prst="rect">
            <a:avLst/>
          </a:prstGeom>
          <a:ln>
            <a:noFill/>
          </a:ln>
        </p:spPr>
      </p:pic>
      <p:sp>
        <p:nvSpPr>
          <p:cNvPr id="265" name="CustomShape 3"/>
          <p:cNvSpPr/>
          <p:nvPr/>
        </p:nvSpPr>
        <p:spPr>
          <a:xfrm>
            <a:off x="0" y="3071880"/>
            <a:ext cx="9142200" cy="34272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533520" indent="-531720">
              <a:lnSpc>
                <a:spcPct val="80000"/>
              </a:lnSpc>
              <a:spcBef>
                <a:spcPts val="479"/>
              </a:spcBef>
              <a:buClr>
                <a:srgbClr val="c0504d"/>
              </a:buClr>
              <a:buFont typeface="Symbol"/>
              <a:buChar char=""/>
            </a:pPr>
            <a:r>
              <a:rPr b="0" lang="ru-RU" sz="2400" spc="-1" strike="noStrike">
                <a:solidFill>
                  <a:srgbClr val="000000"/>
                </a:solidFill>
                <a:latin typeface="Georgia"/>
                <a:ea typeface="DejaVu Sans"/>
              </a:rPr>
              <a:t>На 3 этапе вертикальные прыжки с бортика выполняются с поддержкой за прямые руки. И.П. стоя на бортике бассейна, захватить пальцами ног край бортика, выполнить соскок вниз ногами, тоже с поворотом влево, право; принять положение приседа и выполнить соскок вниз ногами</a:t>
            </a:r>
            <a:endParaRPr b="0" lang="ru-RU" sz="2400" spc="-1" strike="noStrike">
              <a:latin typeface="Arial"/>
            </a:endParaRPr>
          </a:p>
          <a:p>
            <a:pPr marL="533520" indent="-531720">
              <a:lnSpc>
                <a:spcPct val="80000"/>
              </a:lnSpc>
              <a:spcBef>
                <a:spcPts val="479"/>
              </a:spcBef>
              <a:buClr>
                <a:srgbClr val="c0504d"/>
              </a:buClr>
              <a:buFont typeface="Symbol"/>
              <a:buChar char=""/>
            </a:pPr>
            <a:r>
              <a:rPr b="0" lang="ru-RU" sz="2400" spc="-1" strike="noStrike">
                <a:solidFill>
                  <a:srgbClr val="000000"/>
                </a:solidFill>
                <a:latin typeface="Georgia"/>
                <a:ea typeface="DejaVu Sans"/>
              </a:rPr>
              <a:t>Соскальзывание в воду выполняется с поддержкой за прямые руки: ИП сидя на бортике, ноги опираются о стенку бассейна. Наклон вперед и, теряя равновесие, опираясь ногами о стенку, соскользнуть в воду, войдя в нее ногами. Упражнение формирует координацию движений </a:t>
            </a:r>
            <a:endParaRPr b="0" lang="ru-RU" sz="2400" spc="-1" strike="noStrike">
              <a:latin typeface="Arial"/>
            </a:endParaRPr>
          </a:p>
        </p:txBody>
      </p:sp>
    </p:spTree>
  </p:cSld>
  <p:timing>
    <p:tnLst>
      <p:par>
        <p:cTn id="51" dur="indefinite" restart="never" nodeType="tmRoot">
          <p:childTnLst>
            <p:seq>
              <p:cTn id="5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CustomShape 1"/>
          <p:cNvSpPr/>
          <p:nvPr/>
        </p:nvSpPr>
        <p:spPr>
          <a:xfrm>
            <a:off x="380880" y="380880"/>
            <a:ext cx="7999200" cy="561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80000"/>
              </a:lnSpc>
            </a:pPr>
            <a:r>
              <a:rPr b="0" lang="ru-RU" sz="4000" spc="-1" strike="noStrike">
                <a:solidFill>
                  <a:srgbClr val="000000"/>
                </a:solidFill>
                <a:latin typeface="Georgia"/>
                <a:ea typeface="DejaVu Sans"/>
              </a:rPr>
              <a:t>Игры в воде</a:t>
            </a:r>
            <a:br/>
            <a:endParaRPr b="0" lang="ru-RU" sz="4000" spc="-1" strike="noStrike">
              <a:latin typeface="Arial"/>
            </a:endParaRPr>
          </a:p>
        </p:txBody>
      </p:sp>
      <p:sp>
        <p:nvSpPr>
          <p:cNvPr id="267" name="CustomShape 2"/>
          <p:cNvSpPr/>
          <p:nvPr/>
        </p:nvSpPr>
        <p:spPr>
          <a:xfrm>
            <a:off x="0" y="642960"/>
            <a:ext cx="9142200" cy="3073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1280">
              <a:lnSpc>
                <a:spcPct val="85000"/>
              </a:lnSpc>
              <a:spcBef>
                <a:spcPts val="479"/>
              </a:spcBef>
              <a:buClr>
                <a:srgbClr val="c0504d"/>
              </a:buClr>
              <a:buFont typeface="Arial"/>
              <a:buChar char="•"/>
            </a:pPr>
            <a:r>
              <a:rPr b="0" lang="ru-RU" sz="2400" spc="-1" strike="noStrike">
                <a:solidFill>
                  <a:srgbClr val="000000"/>
                </a:solidFill>
                <a:latin typeface="Georgia"/>
                <a:ea typeface="DejaVu Sans"/>
              </a:rPr>
              <a:t>Выдох в воду, погружая в нее рот, чтобы образовались пузыри. Тренировка дыхательной системы </a:t>
            </a:r>
            <a:endParaRPr b="0" lang="ru-RU" sz="2400" spc="-1" strike="noStrike">
              <a:latin typeface="Arial"/>
            </a:endParaRPr>
          </a:p>
          <a:p>
            <a:pPr marL="343080" indent="-341280">
              <a:lnSpc>
                <a:spcPct val="85000"/>
              </a:lnSpc>
              <a:spcBef>
                <a:spcPts val="1199"/>
              </a:spcBef>
              <a:buClr>
                <a:srgbClr val="c0504d"/>
              </a:buClr>
              <a:buFont typeface="Arial"/>
              <a:buChar char="•"/>
            </a:pPr>
            <a:r>
              <a:rPr b="0" lang="ru-RU" sz="2400" spc="-1" strike="noStrike">
                <a:solidFill>
                  <a:srgbClr val="000000"/>
                </a:solidFill>
                <a:latin typeface="Georgia"/>
                <a:ea typeface="DejaVu Sans"/>
              </a:rPr>
              <a:t>Доставание предметов со дна бассейна. Тренировка координации движений, умения двигаться в воде, выполнять поставленную задачу </a:t>
            </a:r>
            <a:endParaRPr b="0" lang="ru-RU" sz="2400" spc="-1" strike="noStrike">
              <a:latin typeface="Arial"/>
            </a:endParaRPr>
          </a:p>
          <a:p>
            <a:pPr marL="343080" indent="-341280">
              <a:lnSpc>
                <a:spcPct val="85000"/>
              </a:lnSpc>
              <a:spcBef>
                <a:spcPts val="1199"/>
              </a:spcBef>
              <a:buClr>
                <a:srgbClr val="c0504d"/>
              </a:buClr>
              <a:buFont typeface="Arial"/>
              <a:buChar char="•"/>
            </a:pPr>
            <a:r>
              <a:rPr b="0" lang="ru-RU" sz="2400" spc="-1" strike="noStrike">
                <a:solidFill>
                  <a:srgbClr val="000000"/>
                </a:solidFill>
                <a:latin typeface="Georgia"/>
                <a:ea typeface="DejaVu Sans"/>
              </a:rPr>
              <a:t> 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268" name="CustomShape 3"/>
          <p:cNvSpPr/>
          <p:nvPr/>
        </p:nvSpPr>
        <p:spPr>
          <a:xfrm>
            <a:off x="4103640" y="4365720"/>
            <a:ext cx="1331640" cy="1425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c0c0c0"/>
          </a:solidFill>
          <a:ln w="9360">
            <a:solidFill>
              <a:schemeClr val="tx1"/>
            </a:solidFill>
            <a:miter/>
          </a:ln>
        </p:spPr>
        <p:style>
          <a:lnRef idx="0"/>
          <a:fillRef idx="0"/>
          <a:effectRef idx="0"/>
          <a:fontRef idx="minor"/>
        </p:style>
      </p:sp>
      <p:pic>
        <p:nvPicPr>
          <p:cNvPr id="269" name="Picture 9" descr=""/>
          <p:cNvPicPr/>
          <p:nvPr/>
        </p:nvPicPr>
        <p:blipFill>
          <a:blip r:embed="rId1"/>
          <a:stretch/>
        </p:blipFill>
        <p:spPr>
          <a:xfrm>
            <a:off x="5364000" y="3392640"/>
            <a:ext cx="3247920" cy="2893680"/>
          </a:xfrm>
          <a:prstGeom prst="rect">
            <a:avLst/>
          </a:prstGeom>
          <a:ln>
            <a:noFill/>
          </a:ln>
        </p:spPr>
      </p:pic>
      <p:sp>
        <p:nvSpPr>
          <p:cNvPr id="270" name="CustomShape 4"/>
          <p:cNvSpPr/>
          <p:nvPr/>
        </p:nvSpPr>
        <p:spPr>
          <a:xfrm>
            <a:off x="0" y="3714840"/>
            <a:ext cx="4498920" cy="23428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1280">
              <a:lnSpc>
                <a:spcPct val="85000"/>
              </a:lnSpc>
              <a:spcBef>
                <a:spcPts val="1199"/>
              </a:spcBef>
              <a:buClr>
                <a:srgbClr val="c0504d"/>
              </a:buClr>
              <a:buFont typeface="Symbol"/>
              <a:buChar char=""/>
            </a:pPr>
            <a:r>
              <a:rPr b="0" lang="ru-RU" sz="2400" spc="-1" strike="noStrike">
                <a:solidFill>
                  <a:srgbClr val="000000"/>
                </a:solidFill>
                <a:latin typeface="Georgia"/>
                <a:ea typeface="DejaVu Sans"/>
              </a:rPr>
              <a:t>Повороты в воде лежа, стоя. Тренировка координации движений, укрепление аксиальной мускулатуры </a:t>
            </a:r>
            <a:endParaRPr b="0" lang="ru-RU" sz="2400" spc="-1" strike="noStrike">
              <a:latin typeface="Arial"/>
            </a:endParaRPr>
          </a:p>
        </p:txBody>
      </p:sp>
    </p:spTree>
  </p:cSld>
  <p:timing>
    <p:tnLst>
      <p:par>
        <p:cTn id="53" dur="indefinite" restart="never" nodeType="tmRoot">
          <p:childTnLst>
            <p:seq>
              <p:cTn id="5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CustomShape 1"/>
          <p:cNvSpPr/>
          <p:nvPr/>
        </p:nvSpPr>
        <p:spPr>
          <a:xfrm>
            <a:off x="576360" y="765000"/>
            <a:ext cx="8026200" cy="5433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1280">
              <a:lnSpc>
                <a:spcPct val="100000"/>
              </a:lnSpc>
              <a:spcBef>
                <a:spcPts val="479"/>
              </a:spcBef>
              <a:buClr>
                <a:srgbClr val="c0504d"/>
              </a:buClr>
              <a:buFont typeface="Arial"/>
              <a:buChar char="•"/>
            </a:pPr>
            <a:r>
              <a:rPr b="0" lang="ru-RU" sz="2400" spc="-1" strike="noStrike">
                <a:solidFill>
                  <a:srgbClr val="000000"/>
                </a:solidFill>
                <a:latin typeface="Georgia"/>
                <a:ea typeface="DejaVu Sans"/>
              </a:rPr>
              <a:t>После каждого упражнения повторяют стояние, ходьбу таким образом,  чтобы отдых составлял чуть больше половины всей тренировки.</a:t>
            </a:r>
            <a:endParaRPr b="0" lang="ru-RU" sz="2400" spc="-1" strike="noStrike">
              <a:latin typeface="Arial"/>
            </a:endParaRPr>
          </a:p>
          <a:p>
            <a:pPr marL="343080" indent="-341280">
              <a:lnSpc>
                <a:spcPct val="100000"/>
              </a:lnSpc>
              <a:spcBef>
                <a:spcPts val="2401"/>
              </a:spcBef>
              <a:buClr>
                <a:srgbClr val="c0504d"/>
              </a:buClr>
              <a:buFont typeface="Arial"/>
              <a:buChar char="•"/>
            </a:pPr>
            <a:r>
              <a:rPr b="0" lang="ru-RU" sz="2400" spc="-1" strike="noStrike">
                <a:solidFill>
                  <a:srgbClr val="000000"/>
                </a:solidFill>
                <a:latin typeface="Georgia"/>
                <a:ea typeface="DejaVu Sans"/>
              </a:rPr>
              <a:t>В заключительной части занятия дети спокойно плавают и выполняют дыхательные упражнения, мамы выполняют плавные проводки детей в положении на груди и на спине по прямой, по овалу, по кругу в обе стороны. </a:t>
            </a:r>
            <a:endParaRPr b="0" lang="ru-RU" sz="2400" spc="-1" strike="noStrike">
              <a:latin typeface="Arial"/>
            </a:endParaRPr>
          </a:p>
          <a:p>
            <a:pPr marL="343080" indent="-341280">
              <a:lnSpc>
                <a:spcPct val="100000"/>
              </a:lnSpc>
              <a:spcBef>
                <a:spcPts val="2401"/>
              </a:spcBef>
              <a:buClr>
                <a:srgbClr val="c0504d"/>
              </a:buClr>
              <a:buFont typeface="Arial"/>
              <a:buChar char="•"/>
            </a:pPr>
            <a:r>
              <a:rPr b="0" lang="ru-RU" sz="2400" spc="-1" strike="noStrike">
                <a:solidFill>
                  <a:srgbClr val="000000"/>
                </a:solidFill>
                <a:latin typeface="Georgia"/>
                <a:ea typeface="DejaVu Sans"/>
              </a:rPr>
              <a:t>Заканчивают занятие посещением сауны с температурой 60</a:t>
            </a:r>
            <a:r>
              <a:rPr b="0" lang="ru-RU" sz="2400" spc="-1" strike="noStrike" baseline="50000">
                <a:solidFill>
                  <a:srgbClr val="000000"/>
                </a:solidFill>
                <a:latin typeface="Georgia"/>
                <a:ea typeface="DejaVu Sans"/>
              </a:rPr>
              <a:t>о</a:t>
            </a:r>
            <a:r>
              <a:rPr b="0" lang="ru-RU" sz="2400" spc="-1" strike="noStrike">
                <a:solidFill>
                  <a:srgbClr val="000000"/>
                </a:solidFill>
                <a:latin typeface="Georgia"/>
                <a:ea typeface="DejaVu Sans"/>
              </a:rPr>
              <a:t>C</a:t>
            </a:r>
            <a:endParaRPr b="0" lang="ru-RU" sz="2400" spc="-1" strike="noStrike">
              <a:latin typeface="Arial"/>
            </a:endParaRPr>
          </a:p>
        </p:txBody>
      </p:sp>
    </p:spTree>
  </p:cSld>
  <p:timing>
    <p:tnLst>
      <p:par>
        <p:cTn id="55" dur="indefinite" restart="never" nodeType="tmRoot">
          <p:childTnLst>
            <p:seq>
              <p:cTn id="5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CustomShape 1"/>
          <p:cNvSpPr/>
          <p:nvPr/>
        </p:nvSpPr>
        <p:spPr>
          <a:xfrm>
            <a:off x="0" y="0"/>
            <a:ext cx="8227800" cy="784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Georgia"/>
                <a:ea typeface="DejaVu Sans"/>
              </a:rPr>
              <a:t>Литература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163" name="CustomShape 2"/>
          <p:cNvSpPr/>
          <p:nvPr/>
        </p:nvSpPr>
        <p:spPr>
          <a:xfrm>
            <a:off x="0" y="571680"/>
            <a:ext cx="8782560" cy="5402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58920" indent="-35712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2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Тузов И.Н. </a:t>
            </a:r>
            <a:r>
              <a:rPr b="0" lang="ru-RU" sz="2200" spc="-1" strike="noStrike" u="sng">
                <a:solidFill>
                  <a:srgbClr val="0000ff"/>
                </a:solidFill>
                <a:uFillTx/>
                <a:latin typeface="Times New Roman"/>
                <a:ea typeface="DejaVu Sans"/>
                <a:hlinkClick r:id="rId1"/>
              </a:rPr>
              <a:t>Плавание как форма корригирующего упражнения для инвалидов дошкольников с ДЦП</a:t>
            </a:r>
            <a:r>
              <a:rPr b="0" lang="ru-RU" sz="22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 // </a:t>
            </a:r>
            <a:br/>
            <a:r>
              <a:rPr b="0" lang="ru-RU" sz="2200" spc="-1" strike="noStrike" u="sng">
                <a:solidFill>
                  <a:srgbClr val="0000ff"/>
                </a:solidFill>
                <a:uFillTx/>
                <a:latin typeface="Times New Roman"/>
                <a:ea typeface="DejaVu Sans"/>
                <a:hlinkClick r:id="rId2"/>
              </a:rPr>
              <a:t>Физическое воспитание и детско-юношеский спорт</a:t>
            </a:r>
            <a:r>
              <a:rPr b="0" lang="ru-RU" sz="22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. 2016. </a:t>
            </a:r>
            <a:r>
              <a:rPr b="0" lang="ru-RU" sz="2200" spc="-1" strike="noStrike" u="sng">
                <a:solidFill>
                  <a:srgbClr val="0000ff"/>
                </a:solidFill>
                <a:uFillTx/>
                <a:latin typeface="Times New Roman"/>
                <a:ea typeface="DejaVu Sans"/>
                <a:hlinkClick r:id="rId3"/>
              </a:rPr>
              <a:t>№ 1</a:t>
            </a:r>
            <a:r>
              <a:rPr b="0" lang="ru-RU" sz="22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. С. 94-99 </a:t>
            </a:r>
            <a:endParaRPr b="0" lang="ru-RU" sz="2200" spc="-1" strike="noStrike">
              <a:latin typeface="Arial"/>
            </a:endParaRPr>
          </a:p>
          <a:p>
            <a:pPr marL="358920" indent="-35712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200" spc="-1" strike="noStrike" u="sng">
                <a:solidFill>
                  <a:srgbClr val="0000ff"/>
                </a:solidFill>
                <a:uFillTx/>
                <a:latin typeface="Times New Roman"/>
                <a:ea typeface="DejaVu Sans"/>
                <a:hlinkClick r:id="rId4"/>
              </a:rPr>
              <a:t>Практический опыт организации работы группы по плаванию для детей и подростков с инвалидностью (на базе муниципального физкультурно-спортивного учреждения)</a:t>
            </a:r>
            <a:r>
              <a:rPr b="0" lang="ru-RU" sz="22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 /Курникова М.В., Голышев Н.И., Лабутина Н.А.//</a:t>
            </a:r>
            <a:r>
              <a:rPr b="0" lang="ru-RU" sz="2200" spc="-1" strike="noStrike" u="sng">
                <a:solidFill>
                  <a:srgbClr val="0000ff"/>
                </a:solidFill>
                <a:uFillTx/>
                <a:latin typeface="Times New Roman"/>
                <a:ea typeface="DejaVu Sans"/>
                <a:hlinkClick r:id="rId5"/>
              </a:rPr>
              <a:t>Адаптивная физическая культура</a:t>
            </a:r>
            <a:r>
              <a:rPr b="0" lang="ru-RU" sz="22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. 2016. </a:t>
            </a:r>
            <a:r>
              <a:rPr b="0" lang="ru-RU" sz="2200" spc="-1" strike="noStrike" u="sng">
                <a:solidFill>
                  <a:srgbClr val="0000ff"/>
                </a:solidFill>
                <a:uFillTx/>
                <a:latin typeface="Times New Roman"/>
                <a:ea typeface="DejaVu Sans"/>
                <a:hlinkClick r:id="rId6"/>
              </a:rPr>
              <a:t>№ 1 (65)</a:t>
            </a:r>
            <a:r>
              <a:rPr b="0" lang="ru-RU" sz="22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. С. 46-47</a:t>
            </a:r>
            <a:endParaRPr b="0" lang="ru-RU" sz="2200" spc="-1" strike="noStrike">
              <a:latin typeface="Arial"/>
            </a:endParaRPr>
          </a:p>
          <a:p>
            <a:pPr marL="358920" indent="-35712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200" spc="-1" strike="noStrike" u="sng">
                <a:solidFill>
                  <a:srgbClr val="0000ff"/>
                </a:solidFill>
                <a:uFillTx/>
                <a:latin typeface="Georgia"/>
                <a:ea typeface="DejaVu Sans"/>
                <a:hlinkClick r:id="rId7"/>
              </a:rPr>
              <a:t>Обучение плаванию детей и подростков с детским церебральным параличом</a:t>
            </a:r>
            <a:r>
              <a:rPr b="0" lang="ru-RU" sz="2200" spc="-1" strike="noStrike">
                <a:solidFill>
                  <a:srgbClr val="000000"/>
                </a:solidFill>
                <a:latin typeface="Georgia"/>
                <a:ea typeface="DejaVu Sans"/>
              </a:rPr>
              <a:t> /Коновалова Н.Г., Яремчук М.А.//</a:t>
            </a:r>
            <a:r>
              <a:rPr b="0" lang="ru-RU" sz="2200" spc="-1" strike="noStrike" u="sng">
                <a:solidFill>
                  <a:srgbClr val="0000ff"/>
                </a:solidFill>
                <a:uFillTx/>
                <a:latin typeface="Georgia"/>
                <a:ea typeface="DejaVu Sans"/>
                <a:hlinkClick r:id="rId8"/>
              </a:rPr>
              <a:t>Адаптивная физическая культура</a:t>
            </a:r>
            <a:r>
              <a:rPr b="0" lang="ru-RU" sz="2200" spc="-1" strike="noStrike">
                <a:solidFill>
                  <a:srgbClr val="000000"/>
                </a:solidFill>
                <a:latin typeface="Georgia"/>
                <a:ea typeface="DejaVu Sans"/>
              </a:rPr>
              <a:t>. 2017. Т. 69. </a:t>
            </a:r>
            <a:r>
              <a:rPr b="0" lang="ru-RU" sz="2200" spc="-1" strike="noStrike" u="sng">
                <a:solidFill>
                  <a:srgbClr val="0000ff"/>
                </a:solidFill>
                <a:uFillTx/>
                <a:latin typeface="Georgia"/>
                <a:ea typeface="DejaVu Sans"/>
                <a:hlinkClick r:id="rId9"/>
              </a:rPr>
              <a:t>№ 1 (69)</a:t>
            </a:r>
            <a:r>
              <a:rPr b="0" lang="ru-RU" sz="2200" spc="-1" strike="noStrike">
                <a:solidFill>
                  <a:srgbClr val="000000"/>
                </a:solidFill>
                <a:latin typeface="Georgia"/>
                <a:ea typeface="DejaVu Sans"/>
              </a:rPr>
              <a:t>. С. 32-35.</a:t>
            </a:r>
            <a:endParaRPr b="0" lang="ru-RU" sz="2200" spc="-1" strike="noStrike">
              <a:latin typeface="Arial"/>
            </a:endParaRPr>
          </a:p>
        </p:txBody>
      </p:sp>
    </p:spTree>
  </p:cSld>
  <p:timing>
    <p:tnLst>
      <p:par>
        <p:cTn id="3" dur="indefinite" restart="never" nodeType="tmRoot">
          <p:childTnLst>
            <p:seq>
              <p:cTn id="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CustomShape 1"/>
          <p:cNvSpPr/>
          <p:nvPr/>
        </p:nvSpPr>
        <p:spPr>
          <a:xfrm>
            <a:off x="0" y="360000"/>
            <a:ext cx="9142200" cy="6856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1280">
              <a:lnSpc>
                <a:spcPct val="80000"/>
              </a:lnSpc>
              <a:spcBef>
                <a:spcPts val="561"/>
              </a:spcBef>
              <a:buClr>
                <a:srgbClr val="ccff33"/>
              </a:buClr>
              <a:buFont typeface="Arial"/>
              <a:buChar char="•"/>
            </a:pPr>
            <a:r>
              <a:rPr b="0" lang="ru-RU" sz="2800" spc="-1" strike="noStrike">
                <a:solidFill>
                  <a:srgbClr val="000000"/>
                </a:solidFill>
                <a:latin typeface="Georgia"/>
                <a:ea typeface="DejaVu Sans"/>
              </a:rPr>
              <a:t>В результате регулярных тренировок в воде здоровые дети развивались с опережением возрастной нормы, все больные дети смогли в течение 2 лет догнать в развитии свою возрастную норму. </a:t>
            </a:r>
            <a:endParaRPr b="0" lang="ru-RU" sz="2800" spc="-1" strike="noStrike">
              <a:latin typeface="Arial"/>
            </a:endParaRPr>
          </a:p>
          <a:p>
            <a:pPr marL="343080" indent="-341280">
              <a:lnSpc>
                <a:spcPct val="80000"/>
              </a:lnSpc>
              <a:spcBef>
                <a:spcPts val="1120"/>
              </a:spcBef>
              <a:buClr>
                <a:srgbClr val="ccff33"/>
              </a:buClr>
              <a:buFont typeface="Arial"/>
              <a:buChar char="•"/>
            </a:pPr>
            <a:r>
              <a:rPr b="0" lang="ru-RU" sz="2800" spc="-1" strike="noStrike">
                <a:solidFill>
                  <a:srgbClr val="000000"/>
                </a:solidFill>
                <a:latin typeface="Georgia"/>
                <a:ea typeface="DejaVu Sans"/>
              </a:rPr>
              <a:t>Вероятно, в процессе тренировок недоношенных детей с перинатальной патологией ЦНС воздействуя на периферические рецепторы, мы стимулируем поток нервных импульсов по разным уровням нервной системы, способствуя дозреванию рефлекторных дуг и активизации немых зон головного мозга. </a:t>
            </a:r>
            <a:endParaRPr b="0" lang="ru-RU" sz="2800" spc="-1" strike="noStrike">
              <a:latin typeface="Arial"/>
            </a:endParaRPr>
          </a:p>
          <a:p>
            <a:pPr marL="343080" indent="-341280">
              <a:lnSpc>
                <a:spcPct val="80000"/>
              </a:lnSpc>
              <a:spcBef>
                <a:spcPts val="1120"/>
              </a:spcBef>
              <a:buClr>
                <a:srgbClr val="ccff33"/>
              </a:buClr>
              <a:buFont typeface="Arial"/>
              <a:buChar char="•"/>
            </a:pPr>
            <a:r>
              <a:rPr b="0" lang="ru-RU" sz="2800" spc="-1" strike="noStrike">
                <a:solidFill>
                  <a:srgbClr val="000000"/>
                </a:solidFill>
                <a:latin typeface="Georgia"/>
                <a:ea typeface="DejaVu Sans"/>
              </a:rPr>
              <a:t> </a:t>
            </a:r>
            <a:endParaRPr b="0" lang="ru-RU" sz="2800" spc="-1" strike="noStrike">
              <a:latin typeface="Arial"/>
            </a:endParaRPr>
          </a:p>
        </p:txBody>
      </p:sp>
    </p:spTree>
  </p:cSld>
  <p:timing>
    <p:tnLst>
      <p:par>
        <p:cTn id="57" dur="indefinite" restart="never" nodeType="tmRoot">
          <p:childTnLst>
            <p:seq>
              <p:cTn id="58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CustomShape 1"/>
          <p:cNvSpPr/>
          <p:nvPr/>
        </p:nvSpPr>
        <p:spPr>
          <a:xfrm>
            <a:off x="0" y="274680"/>
            <a:ext cx="9142200" cy="1141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Georgia"/>
                <a:ea typeface="DejaVu Sans"/>
              </a:rPr>
              <a:t>Эффект занятий складывается из влияния на организм: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165" name="CustomShape 2"/>
          <p:cNvSpPr/>
          <p:nvPr/>
        </p:nvSpPr>
        <p:spPr>
          <a:xfrm>
            <a:off x="457200" y="1600200"/>
            <a:ext cx="8227800" cy="4524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514440" indent="-51264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Georgia"/>
              <a:buAutoNum type="arabicPeriod"/>
            </a:pPr>
            <a:r>
              <a:rPr b="0" lang="ru-RU" sz="3200" spc="-1" strike="noStrike">
                <a:solidFill>
                  <a:srgbClr val="000000"/>
                </a:solidFill>
                <a:latin typeface="Georgia"/>
                <a:ea typeface="DejaVu Sans"/>
              </a:rPr>
              <a:t>водной среды, </a:t>
            </a:r>
            <a:endParaRPr b="0" lang="ru-RU" sz="3200" spc="-1" strike="noStrike">
              <a:latin typeface="Arial"/>
            </a:endParaRPr>
          </a:p>
          <a:p>
            <a:pPr marL="514440" indent="-51264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Georgia"/>
              <a:buAutoNum type="arabicPeriod"/>
            </a:pPr>
            <a:r>
              <a:rPr b="0" lang="ru-RU" sz="3200" spc="-1" strike="noStrike">
                <a:solidFill>
                  <a:srgbClr val="000000"/>
                </a:solidFill>
                <a:latin typeface="Georgia"/>
                <a:ea typeface="DejaVu Sans"/>
              </a:rPr>
              <a:t>ароматических, солевых и других добавок, </a:t>
            </a:r>
            <a:endParaRPr b="0" lang="ru-RU" sz="3200" spc="-1" strike="noStrike">
              <a:latin typeface="Arial"/>
            </a:endParaRPr>
          </a:p>
          <a:p>
            <a:pPr marL="514440" indent="-51264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Georgia"/>
              <a:buAutoNum type="arabicPeriod"/>
            </a:pPr>
            <a:r>
              <a:rPr b="0" lang="ru-RU" sz="3200" spc="-1" strike="noStrike">
                <a:solidFill>
                  <a:srgbClr val="000000"/>
                </a:solidFill>
                <a:latin typeface="Georgia"/>
                <a:ea typeface="DejaVu Sans"/>
              </a:rPr>
              <a:t>температуры воды, </a:t>
            </a:r>
            <a:endParaRPr b="0" lang="ru-RU" sz="3200" spc="-1" strike="noStrike">
              <a:latin typeface="Arial"/>
            </a:endParaRPr>
          </a:p>
          <a:p>
            <a:pPr marL="514440" indent="-51264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Georgia"/>
              <a:buAutoNum type="arabicPeriod"/>
            </a:pPr>
            <a:r>
              <a:rPr b="0" lang="ru-RU" sz="3200" spc="-1" strike="noStrike">
                <a:solidFill>
                  <a:srgbClr val="000000"/>
                </a:solidFill>
                <a:latin typeface="Georgia"/>
                <a:ea typeface="DejaVu Sans"/>
              </a:rPr>
              <a:t>характера двигательной активности,</a:t>
            </a:r>
            <a:endParaRPr b="0" lang="ru-RU" sz="3200" spc="-1" strike="noStrike">
              <a:latin typeface="Arial"/>
            </a:endParaRPr>
          </a:p>
          <a:p>
            <a:pPr marL="514440" indent="-51264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Georgia"/>
              <a:buAutoNum type="arabicPeriod"/>
            </a:pPr>
            <a:r>
              <a:rPr b="0" lang="ru-RU" sz="3200" spc="-1" strike="noStrike">
                <a:solidFill>
                  <a:srgbClr val="000000"/>
                </a:solidFill>
                <a:latin typeface="Georgia"/>
                <a:ea typeface="DejaVu Sans"/>
              </a:rPr>
              <a:t>наличия предметов и снарядов</a:t>
            </a:r>
            <a:endParaRPr b="0" lang="ru-RU" sz="3200" spc="-1" strike="noStrike">
              <a:latin typeface="Arial"/>
            </a:endParaRPr>
          </a:p>
        </p:txBody>
      </p:sp>
    </p:spTree>
  </p:cSld>
  <p:timing>
    <p:tnLst>
      <p:par>
        <p:cTn id="5" dur="indefinite" restart="never" nodeType="tmRoot">
          <p:childTnLst>
            <p:seq>
              <p:cTn id="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CustomShape 1"/>
          <p:cNvSpPr/>
          <p:nvPr/>
        </p:nvSpPr>
        <p:spPr>
          <a:xfrm>
            <a:off x="0" y="142920"/>
            <a:ext cx="8928000" cy="1141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Georgia"/>
                <a:ea typeface="DejaVu Sans"/>
              </a:rPr>
              <a:t>Влияние водной среды на организм 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167" name="CustomShape 2"/>
          <p:cNvSpPr/>
          <p:nvPr/>
        </p:nvSpPr>
        <p:spPr>
          <a:xfrm>
            <a:off x="142920" y="1357200"/>
            <a:ext cx="8856360" cy="5284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12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Georgia"/>
                <a:ea typeface="DejaVu Sans"/>
              </a:rPr>
              <a:t>гравитационная разгрузка; </a:t>
            </a:r>
            <a:endParaRPr b="0" lang="ru-RU" sz="3200" spc="-1" strike="noStrike">
              <a:latin typeface="Arial"/>
            </a:endParaRPr>
          </a:p>
          <a:p>
            <a:pPr marL="343080" indent="-3412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Georgia"/>
                <a:ea typeface="DejaVu Sans"/>
              </a:rPr>
              <a:t>сопротивление активным движениям ;</a:t>
            </a:r>
            <a:endParaRPr b="0" lang="ru-RU" sz="3200" spc="-1" strike="noStrike">
              <a:latin typeface="Arial"/>
            </a:endParaRPr>
          </a:p>
          <a:p>
            <a:pPr marL="343080" indent="-3412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Georgia"/>
                <a:ea typeface="DejaVu Sans"/>
              </a:rPr>
              <a:t>обеспечение плавности движений ;, </a:t>
            </a:r>
            <a:endParaRPr b="0" lang="ru-RU" sz="3200" spc="-1" strike="noStrike">
              <a:latin typeface="Arial"/>
            </a:endParaRPr>
          </a:p>
          <a:p>
            <a:pPr marL="343080" indent="-3412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Georgia"/>
                <a:ea typeface="DejaVu Sans"/>
              </a:rPr>
              <a:t>ощущение защищенности; </a:t>
            </a:r>
            <a:endParaRPr b="0" lang="ru-RU" sz="3200" spc="-1" strike="noStrike">
              <a:latin typeface="Arial"/>
            </a:endParaRPr>
          </a:p>
          <a:p>
            <a:pPr marL="343080" indent="-3412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Georgia"/>
                <a:ea typeface="DejaVu Sans"/>
              </a:rPr>
              <a:t>воздействует на баро-, термо-, механорецепторы, формируя мощный сенсорный поток различной модальности в ЦНС;</a:t>
            </a:r>
            <a:endParaRPr b="0" lang="ru-RU" sz="3200" spc="-1" strike="noStrike">
              <a:latin typeface="Arial"/>
            </a:endParaRPr>
          </a:p>
          <a:p>
            <a:pPr marL="343080" indent="-3412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Georgia"/>
                <a:ea typeface="DejaVu Sans"/>
              </a:rPr>
              <a:t>меняет условия работы внутренних органов, сенсорный поток от них </a:t>
            </a:r>
            <a:endParaRPr b="0" lang="ru-RU" sz="3200" spc="-1" strike="noStrike">
              <a:latin typeface="Arial"/>
            </a:endParaRPr>
          </a:p>
        </p:txBody>
      </p:sp>
    </p:spTree>
  </p:cSld>
  <p:timing>
    <p:tnLst>
      <p:par>
        <p:cTn id="7" dur="indefinite" restart="never" nodeType="tmRoot">
          <p:childTnLst>
            <p:seq>
              <p:cTn id="8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CustomShape 1"/>
          <p:cNvSpPr/>
          <p:nvPr/>
        </p:nvSpPr>
        <p:spPr>
          <a:xfrm>
            <a:off x="2199600" y="80280"/>
            <a:ext cx="6727680" cy="927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Georgia"/>
                <a:ea typeface="DejaVu Sans"/>
              </a:rPr>
              <a:t>Температуры воды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169" name="CustomShape 2"/>
          <p:cNvSpPr/>
          <p:nvPr/>
        </p:nvSpPr>
        <p:spPr>
          <a:xfrm>
            <a:off x="0" y="1785960"/>
            <a:ext cx="8928000" cy="5070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12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Georgia"/>
                <a:ea typeface="DejaVu Sans"/>
              </a:rPr>
              <a:t>Купание в воде температурой 33</a:t>
            </a:r>
            <a:r>
              <a:rPr b="0" lang="ru-RU" sz="3200" spc="-1" strike="noStrike" baseline="30000">
                <a:solidFill>
                  <a:srgbClr val="000000"/>
                </a:solidFill>
                <a:latin typeface="Georgia"/>
                <a:ea typeface="DejaVu Sans"/>
              </a:rPr>
              <a:t>о</a:t>
            </a:r>
            <a:r>
              <a:rPr b="0" lang="ru-RU" sz="3200" spc="-1" strike="noStrike">
                <a:solidFill>
                  <a:srgbClr val="000000"/>
                </a:solidFill>
                <a:latin typeface="Georgia"/>
                <a:ea typeface="DejaVu Sans"/>
              </a:rPr>
              <a:t>С и ниже оказывает закаливающее воздействие на организм. </a:t>
            </a:r>
            <a:endParaRPr b="0" lang="ru-RU" sz="3200" spc="-1" strike="noStrike">
              <a:latin typeface="Arial"/>
            </a:endParaRPr>
          </a:p>
          <a:p>
            <a:pPr marL="343080" indent="-3412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Georgia"/>
                <a:ea typeface="DejaVu Sans"/>
              </a:rPr>
              <a:t>При групповых занятиях температура воды 32-30</a:t>
            </a:r>
            <a:r>
              <a:rPr b="0" lang="ru-RU" sz="3200" spc="-1" strike="noStrike" baseline="30000">
                <a:solidFill>
                  <a:srgbClr val="000000"/>
                </a:solidFill>
                <a:latin typeface="Georgia"/>
                <a:ea typeface="DejaVu Sans"/>
              </a:rPr>
              <a:t>о</a:t>
            </a:r>
            <a:r>
              <a:rPr b="0" lang="ru-RU" sz="3200" spc="-1" strike="noStrike">
                <a:solidFill>
                  <a:srgbClr val="000000"/>
                </a:solidFill>
                <a:latin typeface="Georgia"/>
                <a:ea typeface="DejaVu Sans"/>
              </a:rPr>
              <a:t>С. </a:t>
            </a:r>
            <a:endParaRPr b="0" lang="ru-RU" sz="3200" spc="-1" strike="noStrike">
              <a:latin typeface="Arial"/>
            </a:endParaRPr>
          </a:p>
          <a:p>
            <a:pPr marL="343080" indent="-3412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Georgia"/>
                <a:ea typeface="DejaVu Sans"/>
              </a:rPr>
              <a:t>С подготовленными                                         детьми можно                                            заниматься при                                           температуре 28</a:t>
            </a:r>
            <a:r>
              <a:rPr b="0" lang="ru-RU" sz="3200" spc="-1" strike="noStrike" baseline="30000">
                <a:solidFill>
                  <a:srgbClr val="000000"/>
                </a:solidFill>
                <a:latin typeface="Georgia"/>
                <a:ea typeface="DejaVu Sans"/>
              </a:rPr>
              <a:t>о</a:t>
            </a:r>
            <a:r>
              <a:rPr b="0" lang="ru-RU" sz="3200" spc="-1" strike="noStrike">
                <a:solidFill>
                  <a:srgbClr val="000000"/>
                </a:solidFill>
                <a:latin typeface="Georgia"/>
                <a:ea typeface="DejaVu Sans"/>
              </a:rPr>
              <a:t>С.</a:t>
            </a:r>
            <a:endParaRPr b="0" lang="ru-RU" sz="3200" spc="-1" strike="noStrike">
              <a:latin typeface="Arial"/>
            </a:endParaRPr>
          </a:p>
        </p:txBody>
      </p:sp>
      <p:pic>
        <p:nvPicPr>
          <p:cNvPr id="170" name="Picture 2" descr=""/>
          <p:cNvPicPr/>
          <p:nvPr/>
        </p:nvPicPr>
        <p:blipFill>
          <a:blip r:embed="rId1"/>
          <a:stretch/>
        </p:blipFill>
        <p:spPr>
          <a:xfrm>
            <a:off x="4340160" y="4214880"/>
            <a:ext cx="4802040" cy="2641320"/>
          </a:xfrm>
          <a:prstGeom prst="rect">
            <a:avLst/>
          </a:prstGeom>
          <a:ln>
            <a:noFill/>
          </a:ln>
        </p:spPr>
      </p:pic>
      <p:pic>
        <p:nvPicPr>
          <p:cNvPr id="171" name="Picture 4" descr=""/>
          <p:cNvPicPr/>
          <p:nvPr/>
        </p:nvPicPr>
        <p:blipFill>
          <a:blip r:embed="rId2"/>
          <a:stretch/>
        </p:blipFill>
        <p:spPr>
          <a:xfrm>
            <a:off x="0" y="0"/>
            <a:ext cx="2795400" cy="18554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9" dur="indefinite" restart="never" nodeType="tmRoot">
          <p:childTnLst>
            <p:seq>
              <p:cTn id="10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CustomShape 1"/>
          <p:cNvSpPr/>
          <p:nvPr/>
        </p:nvSpPr>
        <p:spPr>
          <a:xfrm>
            <a:off x="500040" y="0"/>
            <a:ext cx="8227800" cy="1141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Georgia"/>
                <a:ea typeface="DejaVu Sans"/>
              </a:rPr>
              <a:t>характер двигательной активности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173" name="CustomShape 2"/>
          <p:cNvSpPr/>
          <p:nvPr/>
        </p:nvSpPr>
        <p:spPr>
          <a:xfrm>
            <a:off x="0" y="1285920"/>
            <a:ext cx="9142200" cy="4641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12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Georgia"/>
                <a:ea typeface="DejaVu Sans"/>
              </a:rPr>
              <a:t>Просто купание</a:t>
            </a:r>
            <a:endParaRPr b="0" lang="ru-RU" sz="3200" spc="-1" strike="noStrike">
              <a:latin typeface="Arial"/>
            </a:endParaRPr>
          </a:p>
          <a:p>
            <a:pPr marL="343080" indent="-3412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Georgia"/>
                <a:ea typeface="DejaVu Sans"/>
              </a:rPr>
              <a:t>Пассивные движения</a:t>
            </a:r>
            <a:endParaRPr b="0" lang="ru-RU" sz="3200" spc="-1" strike="noStrike">
              <a:latin typeface="Arial"/>
            </a:endParaRPr>
          </a:p>
          <a:p>
            <a:pPr marL="343080" indent="-3412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Georgia"/>
                <a:ea typeface="DejaVu Sans"/>
              </a:rPr>
              <a:t>Активные движения с помощью</a:t>
            </a:r>
            <a:endParaRPr b="0" lang="ru-RU" sz="3200" spc="-1" strike="noStrike">
              <a:latin typeface="Arial"/>
            </a:endParaRPr>
          </a:p>
          <a:p>
            <a:pPr marL="343080" indent="-3412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Georgia"/>
                <a:ea typeface="DejaVu Sans"/>
              </a:rPr>
              <a:t>Активные движения</a:t>
            </a:r>
            <a:endParaRPr b="0" lang="ru-RU" sz="3200" spc="-1" strike="noStrike">
              <a:latin typeface="Arial"/>
            </a:endParaRPr>
          </a:p>
          <a:p>
            <a:pPr marL="343080" indent="-3412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Georgia"/>
                <a:ea typeface="DejaVu Sans"/>
              </a:rPr>
              <a:t>Активные движения с сопротивлением</a:t>
            </a:r>
            <a:endParaRPr b="0" lang="ru-RU" sz="3200" spc="-1" strike="noStrike">
              <a:latin typeface="Arial"/>
            </a:endParaRPr>
          </a:p>
          <a:p>
            <a:pPr marL="343080" indent="-34128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Wingdings" charset="2"/>
              <a:buChar char=""/>
            </a:pPr>
            <a:r>
              <a:rPr b="0" lang="ru-RU" sz="3600" spc="-1" strike="noStrike">
                <a:solidFill>
                  <a:srgbClr val="000000"/>
                </a:solidFill>
                <a:latin typeface="Georgia"/>
                <a:ea typeface="DejaVu Sans"/>
              </a:rPr>
              <a:t>Плотность занятия</a:t>
            </a:r>
            <a:endParaRPr b="0" lang="ru-RU" sz="3600" spc="-1" strike="noStrike">
              <a:latin typeface="Arial"/>
            </a:endParaRPr>
          </a:p>
          <a:p>
            <a:pPr marL="343080" indent="-34128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Wingdings" charset="2"/>
              <a:buChar char=""/>
            </a:pPr>
            <a:r>
              <a:rPr b="0" lang="ru-RU" sz="3600" spc="-1" strike="noStrike">
                <a:solidFill>
                  <a:srgbClr val="000000"/>
                </a:solidFill>
                <a:latin typeface="Georgia"/>
                <a:ea typeface="DejaVu Sans"/>
              </a:rPr>
              <a:t>Продолжительность занятия</a:t>
            </a:r>
            <a:endParaRPr b="0" lang="ru-RU" sz="3600" spc="-1" strike="noStrike">
              <a:latin typeface="Arial"/>
            </a:endParaRPr>
          </a:p>
        </p:txBody>
      </p:sp>
    </p:spTree>
  </p:cSld>
  <p:timing>
    <p:tnLst>
      <p:par>
        <p:cTn id="11" dur="indefinite" restart="never" nodeType="tmRoot">
          <p:childTnLst>
            <p:seq>
              <p:cTn id="1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" name="Picture 10" descr=""/>
          <p:cNvPicPr/>
          <p:nvPr/>
        </p:nvPicPr>
        <p:blipFill>
          <a:blip r:embed="rId1"/>
          <a:stretch/>
        </p:blipFill>
        <p:spPr>
          <a:xfrm rot="2815200">
            <a:off x="436320" y="4292640"/>
            <a:ext cx="2124360" cy="2122920"/>
          </a:xfrm>
          <a:prstGeom prst="rect">
            <a:avLst/>
          </a:prstGeom>
          <a:ln>
            <a:noFill/>
          </a:ln>
        </p:spPr>
      </p:pic>
      <p:pic>
        <p:nvPicPr>
          <p:cNvPr id="175" name="Picture 4" descr=""/>
          <p:cNvPicPr/>
          <p:nvPr/>
        </p:nvPicPr>
        <p:blipFill>
          <a:blip r:embed="rId2"/>
          <a:stretch/>
        </p:blipFill>
        <p:spPr>
          <a:xfrm rot="1293000">
            <a:off x="621000" y="474840"/>
            <a:ext cx="3362040" cy="3234960"/>
          </a:xfrm>
          <a:prstGeom prst="rect">
            <a:avLst/>
          </a:prstGeom>
          <a:ln>
            <a:noFill/>
          </a:ln>
        </p:spPr>
      </p:pic>
      <p:pic>
        <p:nvPicPr>
          <p:cNvPr id="176" name="Picture 2" descr=""/>
          <p:cNvPicPr/>
          <p:nvPr/>
        </p:nvPicPr>
        <p:blipFill>
          <a:blip r:embed="rId3"/>
          <a:srcRect l="2597" t="1761" r="3365" b="3537"/>
          <a:stretch/>
        </p:blipFill>
        <p:spPr>
          <a:xfrm rot="1612200">
            <a:off x="6909120" y="560160"/>
            <a:ext cx="1939680" cy="1728720"/>
          </a:xfrm>
          <a:prstGeom prst="rect">
            <a:avLst/>
          </a:prstGeom>
          <a:ln>
            <a:noFill/>
          </a:ln>
        </p:spPr>
      </p:pic>
      <p:sp>
        <p:nvSpPr>
          <p:cNvPr id="177" name="CustomShape 1"/>
          <p:cNvSpPr/>
          <p:nvPr/>
        </p:nvSpPr>
        <p:spPr>
          <a:xfrm>
            <a:off x="214200" y="0"/>
            <a:ext cx="8227800" cy="1141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Georgia"/>
                <a:ea typeface="DejaVu Sans"/>
              </a:rPr>
              <a:t>предметы и снаряды</a:t>
            </a:r>
            <a:br/>
            <a:endParaRPr b="0" lang="ru-RU" sz="4400" spc="-1" strike="noStrike">
              <a:latin typeface="Arial"/>
            </a:endParaRPr>
          </a:p>
        </p:txBody>
      </p:sp>
      <p:pic>
        <p:nvPicPr>
          <p:cNvPr id="178" name="Picture 6" descr=""/>
          <p:cNvPicPr/>
          <p:nvPr/>
        </p:nvPicPr>
        <p:blipFill>
          <a:blip r:embed="rId4"/>
          <a:stretch/>
        </p:blipFill>
        <p:spPr>
          <a:xfrm>
            <a:off x="5978520" y="4214880"/>
            <a:ext cx="3163680" cy="2641320"/>
          </a:xfrm>
          <a:prstGeom prst="rect">
            <a:avLst/>
          </a:prstGeom>
          <a:ln>
            <a:noFill/>
          </a:ln>
        </p:spPr>
      </p:pic>
      <p:pic>
        <p:nvPicPr>
          <p:cNvPr id="179" name="Picture 8" descr=""/>
          <p:cNvPicPr/>
          <p:nvPr/>
        </p:nvPicPr>
        <p:blipFill>
          <a:blip r:embed="rId5"/>
          <a:stretch/>
        </p:blipFill>
        <p:spPr>
          <a:xfrm>
            <a:off x="3000240" y="4214880"/>
            <a:ext cx="3081240" cy="2641320"/>
          </a:xfrm>
          <a:prstGeom prst="rect">
            <a:avLst/>
          </a:prstGeom>
          <a:ln>
            <a:noFill/>
          </a:ln>
        </p:spPr>
      </p:pic>
      <p:pic>
        <p:nvPicPr>
          <p:cNvPr id="180" name="Picture 12" descr=""/>
          <p:cNvPicPr/>
          <p:nvPr/>
        </p:nvPicPr>
        <p:blipFill>
          <a:blip r:embed="rId6"/>
          <a:stretch/>
        </p:blipFill>
        <p:spPr>
          <a:xfrm>
            <a:off x="4643280" y="2071800"/>
            <a:ext cx="2707920" cy="21445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3" dur="indefinite" restart="never" nodeType="tmRoot">
          <p:childTnLst>
            <p:seq>
              <p:cTn id="1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CustomShape 1"/>
          <p:cNvSpPr/>
          <p:nvPr/>
        </p:nvSpPr>
        <p:spPr>
          <a:xfrm>
            <a:off x="214200" y="1143000"/>
            <a:ext cx="3738240" cy="4356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1280">
              <a:lnSpc>
                <a:spcPct val="90000"/>
              </a:lnSpc>
              <a:spcBef>
                <a:spcPts val="641"/>
              </a:spcBef>
              <a:buClr>
                <a:srgbClr val="000000"/>
              </a:buClr>
              <a:buFont typeface="Wingdings" charset="2"/>
              <a:buChar char=""/>
            </a:pPr>
            <a:r>
              <a:rPr b="0" lang="ru-RU" sz="3200" spc="-1" strike="noStrike">
                <a:solidFill>
                  <a:srgbClr val="000000"/>
                </a:solidFill>
                <a:latin typeface="Georgia"/>
                <a:ea typeface="DejaVu Sans"/>
              </a:rPr>
              <a:t>здоровые - после заживления пупочной ранки, в возрасте 14 дней </a:t>
            </a:r>
            <a:endParaRPr b="0" lang="ru-RU" sz="3200" spc="-1" strike="noStrike">
              <a:latin typeface="Arial"/>
            </a:endParaRPr>
          </a:p>
        </p:txBody>
      </p:sp>
      <p:sp>
        <p:nvSpPr>
          <p:cNvPr id="182" name="CustomShape 2"/>
          <p:cNvSpPr/>
          <p:nvPr/>
        </p:nvSpPr>
        <p:spPr>
          <a:xfrm>
            <a:off x="785880" y="642960"/>
            <a:ext cx="7667280" cy="537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ru-RU" sz="32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Начало занятий</a:t>
            </a:r>
            <a:endParaRPr b="0" lang="ru-RU" sz="3200" spc="-1" strike="noStrike">
              <a:latin typeface="Arial"/>
            </a:endParaRPr>
          </a:p>
        </p:txBody>
      </p:sp>
      <p:sp>
        <p:nvSpPr>
          <p:cNvPr id="183" name="CustomShape 3"/>
          <p:cNvSpPr/>
          <p:nvPr/>
        </p:nvSpPr>
        <p:spPr>
          <a:xfrm>
            <a:off x="785880" y="2071800"/>
            <a:ext cx="7630920" cy="825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84" name="CustomShape 4"/>
          <p:cNvSpPr/>
          <p:nvPr/>
        </p:nvSpPr>
        <p:spPr>
          <a:xfrm>
            <a:off x="539640" y="2889360"/>
            <a:ext cx="3309840" cy="971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85" name="CustomShape 5"/>
          <p:cNvSpPr/>
          <p:nvPr/>
        </p:nvSpPr>
        <p:spPr>
          <a:xfrm>
            <a:off x="4248000" y="2889360"/>
            <a:ext cx="4317840" cy="1401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86" name="CustomShape 6"/>
          <p:cNvSpPr/>
          <p:nvPr/>
        </p:nvSpPr>
        <p:spPr>
          <a:xfrm>
            <a:off x="4357800" y="1071720"/>
            <a:ext cx="4784400" cy="43560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1280">
              <a:lnSpc>
                <a:spcPct val="90000"/>
              </a:lnSpc>
              <a:spcBef>
                <a:spcPts val="1919"/>
              </a:spcBef>
              <a:buClr>
                <a:srgbClr val="4f81bd"/>
              </a:buClr>
              <a:buFont typeface="Wingdings" charset="2"/>
              <a:buChar char=""/>
            </a:pPr>
            <a:r>
              <a:rPr b="0" lang="ru-RU" sz="3200" spc="-1" strike="noStrike">
                <a:solidFill>
                  <a:srgbClr val="000000"/>
                </a:solidFill>
                <a:latin typeface="Georgia"/>
                <a:ea typeface="DejaVu Sans"/>
              </a:rPr>
              <a:t>недоношенные - после достижения ими массы тела выше 4 кг, </a:t>
            </a:r>
            <a:endParaRPr b="0" lang="ru-RU" sz="3200" spc="-1" strike="noStrike">
              <a:latin typeface="Arial"/>
            </a:endParaRPr>
          </a:p>
          <a:p>
            <a:pPr marL="343080" indent="-341280">
              <a:lnSpc>
                <a:spcPct val="90000"/>
              </a:lnSpc>
              <a:spcBef>
                <a:spcPts val="1919"/>
              </a:spcBef>
              <a:buClr>
                <a:srgbClr val="4f81bd"/>
              </a:buClr>
              <a:buFont typeface="Wingdings" charset="2"/>
              <a:buChar char=""/>
            </a:pPr>
            <a:r>
              <a:rPr b="0" lang="ru-RU" sz="3200" spc="-1" strike="noStrike">
                <a:solidFill>
                  <a:srgbClr val="000000"/>
                </a:solidFill>
                <a:latin typeface="Georgia"/>
                <a:ea typeface="DejaVu Sans"/>
              </a:rPr>
              <a:t>обретения способности удерживать постоянную температуру тела</a:t>
            </a:r>
            <a:endParaRPr b="0" lang="ru-RU" sz="3200" spc="-1" strike="noStrike">
              <a:latin typeface="Arial"/>
            </a:endParaRPr>
          </a:p>
        </p:txBody>
      </p:sp>
      <p:sp>
        <p:nvSpPr>
          <p:cNvPr id="187" name="CustomShape 7"/>
          <p:cNvSpPr/>
          <p:nvPr/>
        </p:nvSpPr>
        <p:spPr>
          <a:xfrm>
            <a:off x="503280" y="404640"/>
            <a:ext cx="7999200" cy="464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88" name="CustomShape 8"/>
          <p:cNvSpPr/>
          <p:nvPr/>
        </p:nvSpPr>
        <p:spPr>
          <a:xfrm>
            <a:off x="538200" y="871560"/>
            <a:ext cx="7999200" cy="1006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89" name="CustomShape 9"/>
          <p:cNvSpPr/>
          <p:nvPr/>
        </p:nvSpPr>
        <p:spPr>
          <a:xfrm>
            <a:off x="52200" y="0"/>
            <a:ext cx="8909280" cy="698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ru-RU" sz="4000" spc="-1" strike="noStrike">
                <a:solidFill>
                  <a:srgbClr val="000000"/>
                </a:solidFill>
                <a:latin typeface="Georgia"/>
                <a:ea typeface="DejaVu Sans"/>
              </a:rPr>
              <a:t>Занятия с детьми первых лет  жизни</a:t>
            </a:r>
            <a:endParaRPr b="0" lang="ru-RU" sz="4000" spc="-1" strike="noStrike">
              <a:latin typeface="Arial"/>
            </a:endParaRPr>
          </a:p>
        </p:txBody>
      </p:sp>
      <p:sp>
        <p:nvSpPr>
          <p:cNvPr id="190" name="CustomShape 10"/>
          <p:cNvSpPr/>
          <p:nvPr/>
        </p:nvSpPr>
        <p:spPr>
          <a:xfrm>
            <a:off x="0" y="5657760"/>
            <a:ext cx="9142200" cy="1186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p:timing>
    <p:tnLst>
      <p:par>
        <p:cTn id="15" dur="indefinite" restart="never" nodeType="tmRoot">
          <p:childTnLst>
            <p:seq>
              <p:cTn id="1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4109</TotalTime>
  <Application>LibreOffice/6.0.4.2$Windows_X86_64 LibreOffice_project/9b0d9b32d5dcda91d2f1a96dc04c645c450872bf</Application>
  <Words>8483</Words>
  <Paragraphs>1440</Paragraphs>
  <Company>Toshiba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2010-05-23T14:28:12Z</dcterms:created>
  <dc:creator>Mariajose</dc:creator>
  <dc:description/>
  <dc:language>ru-RU</dc:language>
  <cp:lastModifiedBy/>
  <dcterms:modified xsi:type="dcterms:W3CDTF">2018-12-23T14:42:30Z</dcterms:modified>
  <cp:revision>690</cp:revision>
  <dc:subject/>
  <dc:title>Diapositiva 1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Company">
    <vt:lpwstr>Toshiba</vt:lpwstr>
  </property>
  <property fmtid="{D5CDD505-2E9C-101B-9397-08002B2CF9AE}" pid="4" name="HiddenSlides">
    <vt:i4>0</vt:i4>
  </property>
  <property fmtid="{D5CDD505-2E9C-101B-9397-08002B2CF9AE}" pid="5" name="HyperlinksChanged">
    <vt:bool>0</vt:bool>
  </property>
  <property fmtid="{D5CDD505-2E9C-101B-9397-08002B2CF9AE}" pid="6" name="LinksUpToDate">
    <vt:bool>0</vt:bool>
  </property>
  <property fmtid="{D5CDD505-2E9C-101B-9397-08002B2CF9AE}" pid="7" name="MMClips">
    <vt:i4>0</vt:i4>
  </property>
  <property fmtid="{D5CDD505-2E9C-101B-9397-08002B2CF9AE}" pid="8" name="Notes">
    <vt:i4>23</vt:i4>
  </property>
  <property fmtid="{D5CDD505-2E9C-101B-9397-08002B2CF9AE}" pid="9" name="PresentationFormat">
    <vt:lpwstr>Экран (4:3)</vt:lpwstr>
  </property>
  <property fmtid="{D5CDD505-2E9C-101B-9397-08002B2CF9AE}" pid="10" name="ScaleCrop">
    <vt:bool>0</vt:bool>
  </property>
  <property fmtid="{D5CDD505-2E9C-101B-9397-08002B2CF9AE}" pid="11" name="ShareDoc">
    <vt:bool>0</vt:bool>
  </property>
  <property fmtid="{D5CDD505-2E9C-101B-9397-08002B2CF9AE}" pid="12" name="Slides">
    <vt:i4>90</vt:i4>
  </property>
</Properties>
</file>