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2210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Конспект занятия по изобразительной деятельности </a:t>
            </a:r>
            <a:r>
              <a:rPr lang="ru-RU" sz="3100" b="1" dirty="0" smtClean="0"/>
              <a:t>в </a:t>
            </a:r>
            <a:r>
              <a:rPr lang="ru-RU" sz="3100" b="1" dirty="0"/>
              <a:t>подготовительной группе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/>
              <a:t>на тему: </a:t>
            </a:r>
            <a:r>
              <a:rPr lang="ru-RU" sz="3100" b="1" i="1" dirty="0"/>
              <a:t>«Знаменитый на весь мир этот русский сувенир</a:t>
            </a:r>
            <a:r>
              <a:rPr lang="ru-RU" sz="3100" b="1" i="1" dirty="0" smtClean="0"/>
              <a:t>»</a:t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/>
              <a:t/>
            </a:r>
            <a:br>
              <a:rPr lang="ru-RU" sz="3100" b="1" i="1" dirty="0"/>
            </a:br>
            <a:r>
              <a:rPr lang="ru-RU" sz="3100" b="1" i="1" dirty="0" smtClean="0"/>
              <a:t>                                                                </a:t>
            </a:r>
            <a:r>
              <a:rPr lang="ru-RU" sz="2000" b="1" dirty="0" smtClean="0"/>
              <a:t>Воспитатель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                                                                       </a:t>
            </a:r>
            <a:r>
              <a:rPr lang="ru-RU" sz="2000" b="1" dirty="0"/>
              <a:t>Коваль Светлана Евгеньевна</a:t>
            </a:r>
            <a:br>
              <a:rPr lang="ru-RU" sz="2000" b="1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69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808312" cy="4557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первая матрешка в России более 100 лет назад. Придумал ее художник Сергей Васильевич Малютин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890" y="1988840"/>
            <a:ext cx="5658841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220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850356" y="2674938"/>
            <a:ext cx="3451225" cy="345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Японская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Фукурама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прототип русской матрешки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304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043" y="2674938"/>
            <a:ext cx="2363852" cy="345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93610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русскую матрешку выточил токарь-игрушечник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Петрович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Звездочкин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30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31" y="2674938"/>
            <a:ext cx="4190476" cy="345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Загорские</a:t>
            </a:r>
            <a:r>
              <a:rPr lang="ru-RU" dirty="0"/>
              <a:t> матрешки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44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564904"/>
            <a:ext cx="5362918" cy="407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Семеновские матрешки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562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492896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Полхов</a:t>
            </a:r>
            <a:r>
              <a:rPr lang="ru-RU" dirty="0" smtClean="0"/>
              <a:t> - </a:t>
            </a:r>
            <a:r>
              <a:rPr lang="ru-RU" dirty="0" err="1" smtClean="0"/>
              <a:t>Майданские</a:t>
            </a:r>
            <a:r>
              <a:rPr lang="ru-RU" dirty="0" smtClean="0"/>
              <a:t> </a:t>
            </a:r>
            <a:r>
              <a:rPr lang="ru-RU" dirty="0"/>
              <a:t>матрешки</a:t>
            </a:r>
          </a:p>
        </p:txBody>
      </p:sp>
    </p:spTree>
    <p:extLst>
      <p:ext uri="{BB962C8B-B14F-4D97-AF65-F5344CB8AC3E}">
        <p14:creationId xmlns:p14="http://schemas.microsoft.com/office/powerpoint/2010/main" val="77395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1"/>
          <a:stretch/>
        </p:blipFill>
        <p:spPr>
          <a:xfrm>
            <a:off x="179512" y="1988840"/>
            <a:ext cx="2592288" cy="2494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Современные матрешки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8" b="4744"/>
          <a:stretch/>
        </p:blipFill>
        <p:spPr>
          <a:xfrm>
            <a:off x="3779912" y="2751846"/>
            <a:ext cx="5146858" cy="289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57"/>
          <a:stretch/>
        </p:blipFill>
        <p:spPr>
          <a:xfrm>
            <a:off x="1331640" y="4565782"/>
            <a:ext cx="2232248" cy="2168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45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8" t="5213" r="47143" b="9928"/>
          <a:stretch/>
        </p:blipFill>
        <p:spPr>
          <a:xfrm>
            <a:off x="251520" y="1119459"/>
            <a:ext cx="1872208" cy="2885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4" t="4708" r="48452" b="12622"/>
          <a:stretch/>
        </p:blipFill>
        <p:spPr>
          <a:xfrm>
            <a:off x="4860032" y="3946383"/>
            <a:ext cx="1865260" cy="2844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9" t="2843" r="48065" b="12802"/>
          <a:stretch/>
        </p:blipFill>
        <p:spPr>
          <a:xfrm>
            <a:off x="5086682" y="1577120"/>
            <a:ext cx="1411960" cy="2217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52" t="4372" r="4643" b="11274"/>
          <a:stretch/>
        </p:blipFill>
        <p:spPr>
          <a:xfrm>
            <a:off x="2555776" y="4048022"/>
            <a:ext cx="1634123" cy="2640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9" t="5382" r="3196" b="11780"/>
          <a:stretch/>
        </p:blipFill>
        <p:spPr>
          <a:xfrm>
            <a:off x="2555776" y="1214381"/>
            <a:ext cx="1739889" cy="2682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t="3866" r="47857" b="13633"/>
          <a:stretch/>
        </p:blipFill>
        <p:spPr>
          <a:xfrm>
            <a:off x="572987" y="4158526"/>
            <a:ext cx="1550741" cy="2419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1" t="4035" r="46667" b="12285"/>
          <a:stretch/>
        </p:blipFill>
        <p:spPr>
          <a:xfrm>
            <a:off x="6948264" y="2475155"/>
            <a:ext cx="1853096" cy="2942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4996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46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Конспект занятия по изобразительной деятельности в подготовительной группе на тему: «Знаменитый на весь мир этот русский сувенир»                                                                   Воспитатель                                                                        Коваль Светлана Евгеньевна  </vt:lpstr>
      <vt:lpstr>Появилась первая матрешка в России более 100 лет назад. Придумал ее художник Сергей Васильевич Малютин </vt:lpstr>
      <vt:lpstr>Японская Фукурама – прототип русской матрешки </vt:lpstr>
      <vt:lpstr>Первую русскую матрешку выточил токарь-игрушечник  Василий Петрович Звездочкин</vt:lpstr>
      <vt:lpstr>Загорские матрешки </vt:lpstr>
      <vt:lpstr>Семеновские матрешки </vt:lpstr>
      <vt:lpstr>Полхов - Майданские матрешки</vt:lpstr>
      <vt:lpstr>Современные матрешки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изобразительной деятельности в подготовительной группе на тему: «Знаменитый на весь мир этот русский сувенир»                                                                   Воспитатель                                                                        Коваль Светлана Евгеньевна</dc:title>
  <dc:creator>Home-PC</dc:creator>
  <cp:lastModifiedBy>Home-PC</cp:lastModifiedBy>
  <cp:revision>4</cp:revision>
  <dcterms:created xsi:type="dcterms:W3CDTF">2018-12-24T18:22:08Z</dcterms:created>
  <dcterms:modified xsi:type="dcterms:W3CDTF">2018-12-24T19:02:46Z</dcterms:modified>
</cp:coreProperties>
</file>