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63" r:id="rId5"/>
    <p:sldId id="260" r:id="rId6"/>
    <p:sldId id="258" r:id="rId7"/>
    <p:sldId id="261" r:id="rId8"/>
    <p:sldId id="267" r:id="rId9"/>
    <p:sldId id="266" r:id="rId10"/>
    <p:sldId id="268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600"/>
    <a:srgbClr val="0033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4660"/>
  </p:normalViewPr>
  <p:slideViewPr>
    <p:cSldViewPr>
      <p:cViewPr varScale="1">
        <p:scale>
          <a:sx n="69" d="100"/>
          <a:sy n="69" d="100"/>
        </p:scale>
        <p:origin x="-14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600">
            <a:alpha val="9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9001156" cy="725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Составить рассказ по опорным словам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92971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Свет – это…</a:t>
            </a:r>
          </a:p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Скорость света</a:t>
            </a:r>
          </a:p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Световые  явления: </a:t>
            </a:r>
          </a:p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дисперсия, дифракция, интерференция</a:t>
            </a:r>
          </a:p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Примеры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Макс Планк: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FFFF00"/>
                </a:solidFill>
                <a:cs typeface="Aharoni" pitchFamily="2" charset="-79"/>
              </a:rPr>
              <a:t>«Значение теории относительности</a:t>
            </a:r>
            <a:br>
              <a:rPr lang="ru-RU" sz="3600" b="1" dirty="0" smtClean="0">
                <a:solidFill>
                  <a:srgbClr val="FFFF00"/>
                </a:solidFill>
                <a:cs typeface="Aharoni" pitchFamily="2" charset="-79"/>
              </a:rPr>
            </a:br>
            <a:r>
              <a:rPr lang="ru-RU" sz="3600" b="1" dirty="0" smtClean="0">
                <a:solidFill>
                  <a:srgbClr val="FFFF00"/>
                </a:solidFill>
                <a:cs typeface="Aharoni" pitchFamily="2" charset="-79"/>
              </a:rPr>
              <a:t>простирается на все процессы природы, </a:t>
            </a:r>
            <a:br>
              <a:rPr lang="ru-RU" sz="3600" b="1" dirty="0" smtClean="0">
                <a:solidFill>
                  <a:srgbClr val="FFFF00"/>
                </a:solidFill>
                <a:cs typeface="Aharoni" pitchFamily="2" charset="-79"/>
              </a:rPr>
            </a:br>
            <a:r>
              <a:rPr lang="ru-RU" sz="3600" b="1" dirty="0" smtClean="0">
                <a:solidFill>
                  <a:srgbClr val="FFFF00"/>
                </a:solidFill>
                <a:cs typeface="Aharoni" pitchFamily="2" charset="-79"/>
              </a:rPr>
              <a:t>начиная от радиоактивности,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FFFF00"/>
                </a:solidFill>
                <a:cs typeface="Aharoni" pitchFamily="2" charset="-79"/>
              </a:rPr>
              <a:t> волн и корпускул,</a:t>
            </a:r>
            <a:br>
              <a:rPr lang="ru-RU" sz="3600" b="1" dirty="0" smtClean="0">
                <a:solidFill>
                  <a:srgbClr val="FFFF00"/>
                </a:solidFill>
                <a:cs typeface="Aharoni" pitchFamily="2" charset="-79"/>
              </a:rPr>
            </a:br>
            <a:r>
              <a:rPr lang="ru-RU" sz="3600" b="1" dirty="0" smtClean="0">
                <a:solidFill>
                  <a:srgbClr val="FFFF00"/>
                </a:solidFill>
                <a:cs typeface="Aharoni" pitchFamily="2" charset="-79"/>
              </a:rPr>
              <a:t>излучаемых атомом,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FFFF00"/>
                </a:solidFill>
                <a:cs typeface="Aharoni" pitchFamily="2" charset="-79"/>
              </a:rPr>
              <a:t>и вплоть до движения </a:t>
            </a:r>
            <a:br>
              <a:rPr lang="ru-RU" sz="3600" b="1" dirty="0" smtClean="0">
                <a:solidFill>
                  <a:srgbClr val="FFFF00"/>
                </a:solidFill>
                <a:cs typeface="Aharoni" pitchFamily="2" charset="-79"/>
              </a:rPr>
            </a:br>
            <a:r>
              <a:rPr lang="ru-RU" sz="3600" b="1" dirty="0" smtClean="0">
                <a:solidFill>
                  <a:srgbClr val="FFFF00"/>
                </a:solidFill>
                <a:cs typeface="Aharoni" pitchFamily="2" charset="-79"/>
              </a:rPr>
              <a:t>небесных тел,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FFFF00"/>
                </a:solidFill>
                <a:cs typeface="Aharoni" pitchFamily="2" charset="-79"/>
              </a:rPr>
              <a:t>удаленных от нас на миллионы лет»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Домашнее задание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Выучить :</a:t>
            </a:r>
          </a:p>
          <a:p>
            <a:pPr marL="514350" indent="-514350">
              <a:buAutoNum type="arabicParenR"/>
            </a:pPr>
            <a:r>
              <a:rPr lang="ru-RU" sz="4000" dirty="0" smtClean="0">
                <a:solidFill>
                  <a:schemeClr val="bg1"/>
                </a:solidFill>
              </a:rPr>
              <a:t>Постулаты СТО</a:t>
            </a:r>
          </a:p>
          <a:p>
            <a:pPr marL="514350" indent="-514350">
              <a:buAutoNum type="arabicParenR"/>
            </a:pPr>
            <a:r>
              <a:rPr lang="ru-RU" sz="4000" dirty="0" smtClean="0">
                <a:solidFill>
                  <a:schemeClr val="bg1"/>
                </a:solidFill>
              </a:rPr>
              <a:t>Основные следствия из постулатов СТО</a:t>
            </a:r>
          </a:p>
          <a:p>
            <a:pPr marL="514350" indent="-514350">
              <a:buAutoNum type="arabicParenR"/>
            </a:pPr>
            <a:r>
              <a:rPr lang="ru-RU" sz="4000" dirty="0" smtClean="0">
                <a:solidFill>
                  <a:schemeClr val="bg1"/>
                </a:solidFill>
              </a:rPr>
              <a:t>Письменно ответить на вопросы стр. 237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928670"/>
            <a:ext cx="8358246" cy="100013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Во всем виноват Эйнштейн.</a:t>
            </a:r>
            <a:br>
              <a:rPr lang="ru-RU" b="1" i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1142984"/>
            <a:ext cx="4786346" cy="5253062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bg1"/>
                </a:solidFill>
              </a:rPr>
              <a:t>В 1905 году он заявил,</a:t>
            </a:r>
            <a:br>
              <a:rPr lang="ru-RU" sz="4400" b="1" i="1" dirty="0" smtClean="0">
                <a:solidFill>
                  <a:schemeClr val="bg1"/>
                </a:solidFill>
              </a:rPr>
            </a:br>
            <a:r>
              <a:rPr lang="ru-RU" sz="4400" b="1" i="1" dirty="0" smtClean="0">
                <a:solidFill>
                  <a:schemeClr val="bg1"/>
                </a:solidFill>
              </a:rPr>
              <a:t>что абсолютного покоя нет, </a:t>
            </a:r>
            <a:br>
              <a:rPr lang="ru-RU" sz="4400" b="1" i="1" dirty="0" smtClean="0">
                <a:solidFill>
                  <a:schemeClr val="bg1"/>
                </a:solidFill>
              </a:rPr>
            </a:br>
            <a:r>
              <a:rPr lang="ru-RU" sz="4400" b="1" i="1" dirty="0" smtClean="0">
                <a:solidFill>
                  <a:schemeClr val="bg1"/>
                </a:solidFill>
              </a:rPr>
              <a:t>и с тех пор его действительно нет.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sz="2000" i="1" dirty="0">
              <a:solidFill>
                <a:schemeClr val="bg1"/>
              </a:solidFill>
            </a:endParaRPr>
          </a:p>
        </p:txBody>
      </p:sp>
      <p:pic>
        <p:nvPicPr>
          <p:cNvPr id="5" name="Picture 4" descr="images (16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786058"/>
            <a:ext cx="3319457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Биография Эйнштейна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1600200"/>
            <a:ext cx="4972056" cy="452596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Альберт Эйнштейн родился 14 марта 1879 года в южно-германском городе Ульме, в небогатой еврейской семье.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Начальное образование Альберт Эйнштейн получил в местной католической школе.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В 1900 году Эйнштейн закончил Политехникум, получив диплом преподавателя математики и физики.</a:t>
            </a:r>
          </a:p>
          <a:p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Picture 4" descr="images (19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3071834" cy="3190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Нобелевская премия по физике (1921):</a:t>
            </a:r>
          </a:p>
          <a:p>
            <a:pPr>
              <a:buNone/>
            </a:pPr>
            <a:r>
              <a:rPr lang="ru-RU" smtClean="0">
                <a:solidFill>
                  <a:schemeClr val="bg1"/>
                </a:solidFill>
              </a:rPr>
              <a:t>    «</a:t>
            </a:r>
            <a:r>
              <a:rPr lang="ru-RU" dirty="0" smtClean="0">
                <a:solidFill>
                  <a:schemeClr val="bg1"/>
                </a:solidFill>
              </a:rPr>
              <a:t>За заслуги перед теоретической физикой и особенно за объяснение закона фотоэлектрического эффекта».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Медаль Копли.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Медаль Планка.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Высказывания Эйнштейна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8229600" cy="35433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Я слишком сумасшедший чтобы не быть гением.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Только те, кто предпринимают абсурдные попытки, смогут достичь невозможного.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Вопрос, который ставит меня в тупик</a:t>
            </a:r>
            <a:r>
              <a:rPr lang="en-US" b="1" dirty="0" smtClean="0">
                <a:solidFill>
                  <a:schemeClr val="bg1"/>
                </a:solidFill>
              </a:rPr>
              <a:t>:</a:t>
            </a:r>
            <a:r>
              <a:rPr lang="ru-RU" b="1" dirty="0" smtClean="0">
                <a:solidFill>
                  <a:schemeClr val="bg1"/>
                </a:solidFill>
              </a:rPr>
              <a:t> сумасшедший я или все вокруг меня?</a:t>
            </a:r>
          </a:p>
          <a:p>
            <a:endParaRPr lang="ru-RU" dirty="0"/>
          </a:p>
        </p:txBody>
      </p:sp>
      <p:pic>
        <p:nvPicPr>
          <p:cNvPr id="4" name="Picture 4" descr="загруженно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4498723"/>
            <a:ext cx="2126635" cy="2144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28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913"/>
            <a:ext cx="8186766" cy="6480175"/>
          </a:xfrm>
        </p:spPr>
        <p:txBody>
          <a:bodyPr>
            <a:noAutofit/>
          </a:bodyPr>
          <a:lstStyle/>
          <a:p>
            <a:pPr eaLnBrk="1" hangingPunct="1"/>
            <a:r>
              <a:rPr lang="ru-RU" b="1" dirty="0" smtClean="0">
                <a:solidFill>
                  <a:schemeClr val="bg1"/>
                </a:solidFill>
              </a:rPr>
              <a:t>Бессмысленно продолжать делать то же самое и ждать других результатов.</a:t>
            </a:r>
          </a:p>
          <a:p>
            <a:pPr eaLnBrk="1" hangingPunct="1"/>
            <a:r>
              <a:rPr lang="ru-RU" b="1" dirty="0" smtClean="0">
                <a:solidFill>
                  <a:schemeClr val="bg1"/>
                </a:solidFill>
              </a:rPr>
              <a:t>Образование – это то, что остаётся после того, как забывается всё выученное в школе.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Я не знаю, каким оружием будет вестись третья мировая война, но четвёртая – палками и камнями.</a:t>
            </a:r>
          </a:p>
          <a:p>
            <a:pPr eaLnBrk="1" hangingPunct="1"/>
            <a:endParaRPr lang="ru-RU" b="1" dirty="0" smtClean="0">
              <a:solidFill>
                <a:schemeClr val="bg1"/>
              </a:solidFill>
            </a:endParaRPr>
          </a:p>
        </p:txBody>
      </p:sp>
      <p:pic>
        <p:nvPicPr>
          <p:cNvPr id="4" name="Picture 4" descr="post-3-130503407042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214817"/>
            <a:ext cx="3357586" cy="2331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48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274638"/>
            <a:ext cx="4686304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Теория Эйнштейна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71878" y="1571612"/>
            <a:ext cx="547212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1. Видео</a:t>
            </a:r>
          </a:p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2. Составить вопросы</a:t>
            </a:r>
          </a:p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3. Работа по учебнику Стр. 76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4" name="Picture 4" descr="images (17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3435819" cy="271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План конспекта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Постулаты теории относительности.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Следствия из постулатов теории относительности:</a:t>
            </a:r>
          </a:p>
          <a:p>
            <a:pPr lvl="0"/>
            <a:r>
              <a:rPr lang="ru-RU" sz="3600" b="1" dirty="0" smtClean="0">
                <a:solidFill>
                  <a:schemeClr val="bg1"/>
                </a:solidFill>
              </a:rPr>
              <a:t>Относительность расстояний</a:t>
            </a:r>
          </a:p>
          <a:p>
            <a:pPr lvl="0"/>
            <a:r>
              <a:rPr lang="ru-RU" sz="3600" b="1" dirty="0" smtClean="0">
                <a:solidFill>
                  <a:schemeClr val="bg1"/>
                </a:solidFill>
              </a:rPr>
              <a:t>Относительность промежутков времени</a:t>
            </a:r>
          </a:p>
          <a:p>
            <a:pPr lvl="0"/>
            <a:r>
              <a:rPr lang="ru-RU" sz="3600" b="1" dirty="0" smtClean="0">
                <a:solidFill>
                  <a:schemeClr val="bg1"/>
                </a:solidFill>
              </a:rPr>
              <a:t>Релятивистский закон сложения скоростей</a:t>
            </a:r>
          </a:p>
          <a:p>
            <a:pPr lvl="0"/>
            <a:r>
              <a:rPr lang="ru-RU" sz="3600" b="1" dirty="0" smtClean="0">
                <a:solidFill>
                  <a:schemeClr val="bg1"/>
                </a:solidFill>
              </a:rPr>
              <a:t>Релятивистская масса</a:t>
            </a:r>
          </a:p>
          <a:p>
            <a:pPr lvl="0"/>
            <a:r>
              <a:rPr lang="ru-RU" sz="3600" b="1" dirty="0" smtClean="0">
                <a:solidFill>
                  <a:schemeClr val="bg1"/>
                </a:solidFill>
              </a:rPr>
              <a:t>Принцип соответствия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00306"/>
            <a:ext cx="5357818" cy="435769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«Нашей  главной  и благородной  задачей должно  стать  именно предотвращение использования созданного нами же ужасного оружия».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ttp://festival.1september.ru/articles/556040/img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14290"/>
            <a:ext cx="2933715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http://festival.1september.ru/articles/556040/img5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785918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270</Words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Составить рассказ по опорным словам</vt:lpstr>
      <vt:lpstr>Во всем виноват Эйнштейн.   </vt:lpstr>
      <vt:lpstr>Биография Эйнштейна</vt:lpstr>
      <vt:lpstr>Слайд 4</vt:lpstr>
      <vt:lpstr>Высказывания Эйнштейна</vt:lpstr>
      <vt:lpstr>Слайд 6</vt:lpstr>
      <vt:lpstr>Теория Эйнштейна </vt:lpstr>
      <vt:lpstr>План конспекта</vt:lpstr>
      <vt:lpstr>«Нашей  главной  и благородной  задачей должно  стать  именно предотвращение использования созданного нами же ужасного оружия».</vt:lpstr>
      <vt:lpstr>Макс Планк: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Во всем виноват Эйнштейн. В 1905 году он заявил, что абсолютного покоя нет,  и с тех пор его действительно нет. Стивен Ликок  </dc:title>
  <dc:creator>Нина</dc:creator>
  <cp:lastModifiedBy>Нина</cp:lastModifiedBy>
  <cp:revision>18</cp:revision>
  <dcterms:created xsi:type="dcterms:W3CDTF">2015-12-18T17:56:31Z</dcterms:created>
  <dcterms:modified xsi:type="dcterms:W3CDTF">2017-01-13T17:11:42Z</dcterms:modified>
</cp:coreProperties>
</file>