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67" r:id="rId6"/>
    <p:sldId id="266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A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A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Физика </a:t>
            </a:r>
          </a:p>
          <a:p>
            <a:r>
              <a:rPr lang="ru-RU" dirty="0" smtClean="0"/>
              <a:t>9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Аристотель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4 век до нашей эры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txBody>
          <a:bodyPr/>
          <a:lstStyle/>
          <a:p>
            <a:r>
              <a:rPr lang="ru-RU" b="1" dirty="0" smtClean="0"/>
              <a:t>Сочинение «Физика»,</a:t>
            </a:r>
          </a:p>
          <a:p>
            <a:pPr>
              <a:buNone/>
            </a:pPr>
            <a:r>
              <a:rPr lang="ru-RU" b="1" dirty="0" smtClean="0"/>
              <a:t> в котором ввёл термин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«механика»- </a:t>
            </a:r>
            <a:r>
              <a:rPr lang="ru-RU" b="1" dirty="0" smtClean="0"/>
              <a:t>изобретение, машина, сооружение</a:t>
            </a:r>
            <a:endParaRPr lang="ru-RU" b="1" dirty="0"/>
          </a:p>
        </p:txBody>
      </p:sp>
      <p:pic>
        <p:nvPicPr>
          <p:cNvPr id="1027" name="Picture 3" descr="D:\ФИЗИКА!\аристотель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3833835" cy="4718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Галилео Галилей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16-17 века</a:t>
            </a:r>
          </a:p>
        </p:txBody>
      </p:sp>
      <p:pic>
        <p:nvPicPr>
          <p:cNvPr id="2050" name="Picture 2" descr="https://upload.wikimedia.org/wikipedia/commons/b/b0/Galileo-susterma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428736"/>
            <a:ext cx="4829181" cy="5062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1785926"/>
            <a:ext cx="3071834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ru-RU" sz="3200" b="1" dirty="0" smtClean="0"/>
              <a:t>Закон инерции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</a:pPr>
            <a:endParaRPr lang="ru-RU" sz="32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</a:pPr>
            <a:r>
              <a:rPr lang="ru-RU" sz="3200" b="1" dirty="0" smtClean="0"/>
              <a:t>Закон падения тел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Исаак Ньютон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17-18 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600201"/>
            <a:ext cx="3400420" cy="1828800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Классическая механика</a:t>
            </a:r>
            <a:endParaRPr lang="ru-RU" b="1" dirty="0"/>
          </a:p>
        </p:txBody>
      </p:sp>
      <p:pic>
        <p:nvPicPr>
          <p:cNvPr id="3074" name="Picture 2" descr="http://www.wallpapers-junction.com/Famous-People/Images/Isaac-Newton-Wallpapers.jpg"/>
          <p:cNvPicPr>
            <a:picLocks noChangeAspect="1" noChangeArrowheads="1"/>
          </p:cNvPicPr>
          <p:nvPr/>
        </p:nvPicPr>
        <p:blipFill>
          <a:blip r:embed="rId2" cstate="print"/>
          <a:srcRect l="18750"/>
          <a:stretch>
            <a:fillRect/>
          </a:stretch>
        </p:blipFill>
        <p:spPr bwMode="auto">
          <a:xfrm>
            <a:off x="500034" y="1571612"/>
            <a:ext cx="4643470" cy="44672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3357562"/>
            <a:ext cx="3500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C00000"/>
                </a:solidFill>
              </a:rPr>
              <a:t>«Я видел дальше других только потому, что стоял на плечах гигантов» </a:t>
            </a:r>
          </a:p>
          <a:p>
            <a:pPr fontAlgn="base"/>
            <a:r>
              <a:rPr lang="ru-RU" sz="2400" b="1" dirty="0" smtClean="0">
                <a:solidFill>
                  <a:srgbClr val="C00000"/>
                </a:solidFill>
              </a:rPr>
              <a:t>(И. Ньютон)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Устный 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563" y="1390650"/>
            <a:ext cx="77628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Классная работа.     31.10.17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Тема: Второй закон Ньютона</a:t>
            </a:r>
          </a:p>
          <a:p>
            <a:pPr>
              <a:buNone/>
            </a:pPr>
            <a:r>
              <a:rPr lang="ru-RU" dirty="0" smtClean="0"/>
              <a:t>Цель: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3319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1D4017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64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Аристотель 4 век до нашей эры</vt:lpstr>
      <vt:lpstr>Галилео Галилей 16-17 века</vt:lpstr>
      <vt:lpstr>Исаак Ньютон 17-18 века</vt:lpstr>
      <vt:lpstr>Устный опрос</vt:lpstr>
      <vt:lpstr>Классная работа.     31.10.17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</dc:title>
  <dc:creator>Нина</dc:creator>
  <cp:lastModifiedBy>Нина</cp:lastModifiedBy>
  <cp:revision>16</cp:revision>
  <dcterms:created xsi:type="dcterms:W3CDTF">2016-09-01T17:43:26Z</dcterms:created>
  <dcterms:modified xsi:type="dcterms:W3CDTF">2018-09-05T17:18:48Z</dcterms:modified>
</cp:coreProperties>
</file>