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EBC4FC-BA81-4BF6-94D9-989150016670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98AF8A-8AFF-433A-9884-49890A11EC9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ru-RU" dirty="0" smtClean="0"/>
              <a:t>Устройства памяти разных поколений компьютеров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84304"/>
            <a:ext cx="5432648" cy="1273696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860020\Desktop\3575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49460"/>
            <a:ext cx="4896544" cy="3634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Память – это устройство компьютера, которое используется для записи, хранения и выдачи по запросу команд программы и данных.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860020\Desktop\eded5b35-1000x7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24944"/>
            <a:ext cx="4572000" cy="3273552"/>
          </a:xfrm>
          <a:prstGeom prst="rect">
            <a:avLst/>
          </a:prstGeom>
          <a:noFill/>
        </p:spPr>
      </p:pic>
      <p:pic>
        <p:nvPicPr>
          <p:cNvPr id="2051" name="Picture 3" descr="C:\Users\860020\Desktop\kisspng-compact-disc-dvd-disk-storage-5b38f4d6dc0146.2214779015304593509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96952"/>
            <a:ext cx="355394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носители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Первоначально использовались бумажные перфокарты и перфоленты, которые сортировались в ручную.</a:t>
            </a:r>
            <a:endParaRPr lang="ru-RU" sz="2400" dirty="0"/>
          </a:p>
        </p:txBody>
      </p:sp>
      <p:pic>
        <p:nvPicPr>
          <p:cNvPr id="3074" name="Picture 2" descr="C:\Users\860020\Desktop\Perfokarta--nositel-inform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4558259" cy="2142381"/>
          </a:xfrm>
          <a:prstGeom prst="rect">
            <a:avLst/>
          </a:prstGeom>
          <a:noFill/>
        </p:spPr>
      </p:pic>
      <p:pic>
        <p:nvPicPr>
          <p:cNvPr id="3075" name="Picture 3" descr="C:\Users\860020\Desktop\1483971827122914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861048"/>
            <a:ext cx="4377375" cy="255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накопители на гибких магнитных данных (дискетах)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Дискеты для накопителей представляют собой тонкий гибкий пластиковый диск покрытый с обоих сторон магнитным слоем. </a:t>
            </a:r>
          </a:p>
          <a:p>
            <a:endParaRPr lang="ru-RU" dirty="0"/>
          </a:p>
        </p:txBody>
      </p:sp>
      <p:pic>
        <p:nvPicPr>
          <p:cNvPr id="4098" name="Picture 2" descr="C:\Users\860020\Desktop\floppy-disk-3-5-3d-model-3ds-fbx-blend-d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185592"/>
            <a:ext cx="367240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Накопители на жестких дисках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Накопители на несъемных жестких дисках (винчестерах) являются настоящее время основными устройствами внешней памяти ПЭВМ. Они устанавливаются на всех, без исключения, моделях. </a:t>
            </a:r>
          </a:p>
          <a:p>
            <a:endParaRPr lang="ru-RU" dirty="0"/>
          </a:p>
        </p:txBody>
      </p:sp>
      <p:pic>
        <p:nvPicPr>
          <p:cNvPr id="5122" name="Picture 2" descr="C:\Users\860020\Desktop\toshiba_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645024"/>
            <a:ext cx="3924944" cy="2669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Накопители на оптических дисках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Оптические диски имели очень высокую надежность и долговечность, что позволяло использовать их для архивного хранения информации.</a:t>
            </a:r>
          </a:p>
          <a:p>
            <a:endParaRPr lang="ru-RU" dirty="0"/>
          </a:p>
        </p:txBody>
      </p:sp>
      <p:pic>
        <p:nvPicPr>
          <p:cNvPr id="6147" name="Picture 3" descr="C:\Users\860020\Desktop\8402882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356992"/>
            <a:ext cx="3168352" cy="3136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Последнее достижение.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Последним достижением в области памяти стали запоминающие устройства на основе флэш-памяти.</a:t>
            </a:r>
            <a:endParaRPr lang="ru-RU" dirty="0"/>
          </a:p>
        </p:txBody>
      </p:sp>
      <p:pic>
        <p:nvPicPr>
          <p:cNvPr id="7170" name="Picture 2" descr="C:\Users\860020\Desktop\itc1121-samsung-8gb-fla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861048"/>
            <a:ext cx="3591383" cy="2758381"/>
          </a:xfrm>
          <a:prstGeom prst="rect">
            <a:avLst/>
          </a:prstGeom>
          <a:noFill/>
        </p:spPr>
      </p:pic>
      <p:pic>
        <p:nvPicPr>
          <p:cNvPr id="7171" name="Picture 3" descr="C:\Users\860020\Desktop\pci-usb-kontolle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140968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132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Устройства памяти разных поколений компьютеров</vt:lpstr>
      <vt:lpstr>Память – это устройство компьютера, которое используется для записи, хранения и выдачи по запросу команд программы и данных.</vt:lpstr>
      <vt:lpstr>Первые носители</vt:lpstr>
      <vt:lpstr>накопители на гибких магнитных данных (дискетах)</vt:lpstr>
      <vt:lpstr>Накопители на жестких дисках </vt:lpstr>
      <vt:lpstr>Накопители на оптических дисках </vt:lpstr>
      <vt:lpstr>Последнее достижение.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860020</dc:creator>
  <cp:lastModifiedBy>school</cp:lastModifiedBy>
  <cp:revision>7</cp:revision>
  <dcterms:created xsi:type="dcterms:W3CDTF">2018-11-22T11:23:18Z</dcterms:created>
  <dcterms:modified xsi:type="dcterms:W3CDTF">2018-12-24T08:50:52Z</dcterms:modified>
</cp:coreProperties>
</file>