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B7846-4DF1-47FC-80EE-1D0B21DFF553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4BD38-F7AC-45E1-B901-6E4AE4C6E3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09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4BD38-F7AC-45E1-B901-6E4AE4C6E33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26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55B475E-8250-4BDE-994E-531960D1DD53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42020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711D-70FB-42B6-B906-EF2CA238B364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263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1A2-74E3-40AE-A887-1019CD3E6B27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51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92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AFFEA-37F7-4DC5-A9CC-22722640B8C6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24698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B09-79F2-4B3C-B583-FA6220B3AF00}" type="datetime1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21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5BB8-4AD5-4915-B990-BF2F170DB632}" type="datetime1">
              <a:rPr lang="ru-RU" smtClean="0"/>
              <a:t>20.12.2018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3728F-FAD0-45F0-9411-4932375AC55B}" type="datetime1">
              <a:rPr lang="ru-RU" smtClean="0"/>
              <a:t>20.12.2018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2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79C6-68BB-41D9-9B06-A5F54FC073DF}" type="datetime1">
              <a:rPr lang="ru-RU" smtClean="0"/>
              <a:t>20.12.2018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DFB15B-DD40-4B17-82AA-DF09689CFB4D}" type="datetime1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2616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77C0FE-BCB2-4855-930E-41FE574E1944}" type="datetime1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938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78B45E3-02A3-47A5-AFBB-14928C55E103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C7EAAE3-698D-409E-9F5A-C9EA5C6B25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6899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troysam.news/osobennosti-postrojki-zhilyh-domov-v-raznyh-stranah-mira/" TargetMode="External"/><Relationship Id="rId2" Type="http://schemas.openxmlformats.org/officeDocument/2006/relationships/hyperlink" Target="http://domdvordorogi.ru/istoriya-stroitelstv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oysew.ru/iz-bumagi/sdelat-domik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6889" y="308505"/>
            <a:ext cx="8574622" cy="2616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solidFill>
                  <a:schemeClr val="accent1">
                    <a:lumMod val="50000"/>
                  </a:schemeClr>
                </a:solidFill>
              </a:rPr>
              <a:t>WEB-</a:t>
            </a: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  <a:t> КВЕСТ</a:t>
            </a:r>
            <a:b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  <a:t>по окружающему миру</a:t>
            </a:r>
            <a:r>
              <a:rPr lang="en-US" sz="6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1102" y="3653366"/>
            <a:ext cx="6987645" cy="213307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5800" b="1" dirty="0" smtClean="0"/>
              <a:t>Тема: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</a:rPr>
              <a:t>Как построить дом</a:t>
            </a:r>
          </a:p>
          <a:p>
            <a:pPr algn="ctr"/>
            <a:endParaRPr lang="ru-RU" sz="3600" b="1" dirty="0"/>
          </a:p>
          <a:p>
            <a:pPr algn="ctr"/>
            <a:r>
              <a:rPr lang="ru-RU" sz="3200" b="1" dirty="0" smtClean="0"/>
              <a:t>Автор: </a:t>
            </a:r>
            <a:r>
              <a:rPr lang="ru-RU" sz="3200" b="1" dirty="0" err="1" smtClean="0"/>
              <a:t>Хчоян</a:t>
            </a:r>
            <a:r>
              <a:rPr lang="ru-RU" sz="3200" b="1" dirty="0" smtClean="0"/>
              <a:t> М.С</a:t>
            </a:r>
          </a:p>
          <a:p>
            <a:pPr algn="ctr"/>
            <a:r>
              <a:rPr lang="ru-RU" sz="3200" b="1" dirty="0"/>
              <a:t>у</a:t>
            </a:r>
            <a:r>
              <a:rPr lang="ru-RU" sz="3200" b="1" dirty="0" smtClean="0"/>
              <a:t>читель начальных классов</a:t>
            </a:r>
          </a:p>
          <a:p>
            <a:pPr algn="ctr"/>
            <a:r>
              <a:rPr lang="ru-RU" sz="3200" b="1" dirty="0" smtClean="0"/>
              <a:t>МОУ Константиновская СОШ</a:t>
            </a:r>
            <a:endParaRPr lang="ru-RU" sz="32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7355-BA84-4AFE-BFCA-4D084336D915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Хчоян</a:t>
            </a:r>
            <a:r>
              <a:rPr lang="ru-RU" dirty="0" smtClean="0"/>
              <a:t> М.С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883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62" y="157163"/>
            <a:ext cx="9601200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Садись-ка, дружок, на ковёр-самолёт, </a:t>
            </a:r>
            <a:endParaRPr lang="ru-RU" sz="3200" dirty="0" smtClean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Давай 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пролетим мы над всею землёй, </a:t>
            </a:r>
            <a:endParaRPr lang="ru-RU" sz="3200" dirty="0" smtClean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Посмотрим 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тобой на дома, где </a:t>
            </a: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живёт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Народ, населяющий шар </a:t>
            </a: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голубой…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075" y="2962274"/>
            <a:ext cx="6214663" cy="306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1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Роли участников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71625"/>
            <a:ext cx="9601200" cy="42957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Историки:</a:t>
            </a: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строительства домов (от самых первых видов жилья до современных)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Теоретики</a:t>
            </a: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домов разных народов, их описание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Практики:</a:t>
            </a: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Строительство дома из подручных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материалов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(строительные материалы и машины)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4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Действий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00200"/>
            <a:ext cx="9601200" cy="4267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 </a:t>
            </a:r>
            <a:endParaRPr lang="ru-RU" sz="3200" dirty="0"/>
          </a:p>
          <a:p>
            <a:r>
              <a:rPr lang="ru-RU" sz="3200" dirty="0"/>
              <a:t>Выберите себе одну из предложенных ролей.  </a:t>
            </a:r>
          </a:p>
          <a:p>
            <a:r>
              <a:rPr lang="ru-RU" sz="3200" dirty="0"/>
              <a:t>Выбрав роль, изучите вопросы на которые вам предстоит ответить  </a:t>
            </a:r>
          </a:p>
          <a:p>
            <a:r>
              <a:rPr lang="ru-RU" sz="3200" dirty="0"/>
              <a:t>Изучите список ресурсов.  </a:t>
            </a:r>
          </a:p>
          <a:p>
            <a:r>
              <a:rPr lang="ru-RU" sz="3200" dirty="0"/>
              <a:t>Составьте план поиска информации по своей роли.  </a:t>
            </a:r>
          </a:p>
          <a:p>
            <a:r>
              <a:rPr lang="ru-RU" sz="3200" dirty="0"/>
              <a:t>Исследуйте информационные ресурсы по своей роли.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9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997554"/>
              </p:ext>
            </p:extLst>
          </p:nvPr>
        </p:nvGraphicFramePr>
        <p:xfrm>
          <a:off x="1685926" y="1585912"/>
          <a:ext cx="9601200" cy="3413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00400"/>
                <a:gridCol w="3200400"/>
                <a:gridCol w="320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ИСТОРИКИ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ТЕОРЕТИКИ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ПРАКТИКИ</a:t>
                      </a:r>
                      <a:endParaRPr lang="ru-RU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hlinkClick r:id="rId2"/>
                        </a:rPr>
                        <a:t>http://domdvordorogi.ru/istoriya-stroitelstva/</a:t>
                      </a:r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hlinkClick r:id="rId3"/>
                        </a:rPr>
                        <a:t>https://stroysam.news/osobennosti-postrojki-zhilyh-domov-v-raznyh-stranah-mira/</a:t>
                      </a:r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hlinkClick r:id="rId4"/>
                        </a:rPr>
                        <a:t>https://www.toysew.ru/iz-bumagi/sdelat-domik.html</a:t>
                      </a:r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43100" y="442912"/>
            <a:ext cx="3983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Источники информации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480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62" y="0"/>
            <a:ext cx="9601200" cy="1000125"/>
          </a:xfrm>
        </p:spPr>
        <p:txBody>
          <a:bodyPr/>
          <a:lstStyle/>
          <a:p>
            <a:r>
              <a:rPr lang="ru-RU" dirty="0" smtClean="0"/>
              <a:t>Критерии оценки результатов 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2977031"/>
              </p:ext>
            </p:extLst>
          </p:nvPr>
        </p:nvGraphicFramePr>
        <p:xfrm>
          <a:off x="871539" y="685800"/>
          <a:ext cx="10944225" cy="5730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71686"/>
                <a:gridCol w="2601128"/>
                <a:gridCol w="2213760"/>
                <a:gridCol w="4057651"/>
              </a:tblGrid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ОТЛИЧНО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ХОРОШО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УДОВЛЕТВОРИТЕЛЬНО</a:t>
                      </a:r>
                      <a:endParaRPr lang="ru-RU" sz="2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ИСТОРИКИ</a:t>
                      </a:r>
                    </a:p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Полное</a:t>
                      </a:r>
                      <a:r>
                        <a:rPr lang="ru-RU" sz="1800" baseline="0" dirty="0" smtClean="0"/>
                        <a:t> изложение материала об истории развития строительства домов (от самых древних до современных 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Неполное изложение материала об истории</a:t>
                      </a:r>
                      <a:r>
                        <a:rPr lang="ru-RU" sz="1800" baseline="0" dirty="0" smtClean="0"/>
                        <a:t> строительства домов (от самых древних до современных)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Неполное и неточное изложение материала об</a:t>
                      </a:r>
                      <a:r>
                        <a:rPr lang="ru-RU" sz="1800" baseline="0" dirty="0" smtClean="0"/>
                        <a:t> истории развития строительства домов (от самых древних до современных)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ТЕОРЕТИКИ</a:t>
                      </a:r>
                    </a:p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Характеристика 5 и более видов домов разных народов</a:t>
                      </a:r>
                      <a:r>
                        <a:rPr lang="ru-RU" sz="1800" baseline="0" dirty="0" smtClean="0"/>
                        <a:t> мира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Характеристика менее 5 видов домов разных</a:t>
                      </a:r>
                      <a:r>
                        <a:rPr lang="ru-RU" sz="1800" baseline="0" dirty="0" smtClean="0"/>
                        <a:t> народов мира </a:t>
                      </a:r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Характеристика менее 3 видов домов</a:t>
                      </a:r>
                      <a:r>
                        <a:rPr lang="ru-RU" sz="1800" baseline="0" dirty="0" smtClean="0"/>
                        <a:t> разных народов мира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ПРАКТИКИ </a:t>
                      </a:r>
                    </a:p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Полноценный</a:t>
                      </a:r>
                      <a:r>
                        <a:rPr lang="ru-RU" sz="1800" baseline="0" dirty="0" smtClean="0"/>
                        <a:t> макет дома с описанием строительных материалов и использовании техники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Полноценный макет без описания строительных материалов и использовании техники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Неполноценный макет и описание строительных материалов и использованной техники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6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0DC0-4AED-4F00-B427-2B6EDF8A8491}" type="datetime1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Хчоян М.С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2463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51</TotalTime>
  <Words>256</Words>
  <Application>Microsoft Office PowerPoint</Application>
  <PresentationFormat>Широкоэкранный</PresentationFormat>
  <Paragraphs>59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Franklin Gothic Book</vt:lpstr>
      <vt:lpstr>Times New Roman</vt:lpstr>
      <vt:lpstr>Crop</vt:lpstr>
      <vt:lpstr>WEB- КВЕСТ по окружающему миру </vt:lpstr>
      <vt:lpstr>Презентация PowerPoint</vt:lpstr>
      <vt:lpstr>Роли участников </vt:lpstr>
      <vt:lpstr>План Действий </vt:lpstr>
      <vt:lpstr>Презентация PowerPoint</vt:lpstr>
      <vt:lpstr>Критерии оценки результатов </vt:lpstr>
      <vt:lpstr>Презентация PowerPoint</vt:lpstr>
    </vt:vector>
  </TitlesOfParts>
  <Company>СОШМУ Константиново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WEB- КВЕСТ по окружающему миру </dc:title>
  <dc:creator>ГПД</dc:creator>
  <cp:lastModifiedBy>ГПД</cp:lastModifiedBy>
  <cp:revision>6</cp:revision>
  <dcterms:created xsi:type="dcterms:W3CDTF">2018-12-20T11:23:13Z</dcterms:created>
  <dcterms:modified xsi:type="dcterms:W3CDTF">2018-12-20T12:14:47Z</dcterms:modified>
</cp:coreProperties>
</file>