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310A4-6D7E-4A14-AA95-0757F3384CF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7ED72-44F8-4602-A45F-4CD8B9206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.1zoom.me/big0/814/Winter_Snow_Pine_cone_4621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" y="0"/>
            <a:ext cx="91435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1844824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Игра с использованием ИКТ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для детей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средней группы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26" name="AutoShape 2" descr="ÐÐ°ÑÑÐ¸Ð½ÐºÐ¸ Ð¿Ð¾ Ð·Ð°Ð¿ÑÐ¾ÑÑ Ð·Ð¸Ð¼Ð° Ð´ÐµÑÑÐºÐ°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ÐÐ°ÑÑÐ¸Ð½ÐºÐ¸ Ð¿Ð¾ Ð·Ð°Ð¿ÑÐ¾ÑÑ Ð·Ð¸Ð¼Ð° Ð´ÐµÑÑÐºÐ°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76056" y="5013176"/>
            <a:ext cx="3384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Comic Sans MS" pitchFamily="66" charset="0"/>
              </a:rPr>
              <a:t>Подготовили воспитатели:</a:t>
            </a:r>
          </a:p>
          <a:p>
            <a:pPr algn="r"/>
            <a:r>
              <a:rPr lang="ru-RU" dirty="0" smtClean="0">
                <a:latin typeface="Comic Sans MS" pitchFamily="66" charset="0"/>
              </a:rPr>
              <a:t>Соколова А. Г.</a:t>
            </a:r>
          </a:p>
          <a:p>
            <a:pPr algn="r"/>
            <a:r>
              <a:rPr lang="ru-RU" dirty="0" err="1" smtClean="0">
                <a:latin typeface="Comic Sans MS" pitchFamily="66" charset="0"/>
              </a:rPr>
              <a:t>Марушева</a:t>
            </a:r>
            <a:r>
              <a:rPr lang="ru-RU" dirty="0" smtClean="0">
                <a:latin typeface="Comic Sans MS" pitchFamily="66" charset="0"/>
              </a:rPr>
              <a:t> Е.А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1.1zoom.me/big0/814/Winter_Snow_Pine_cone_4621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" y="0"/>
            <a:ext cx="914351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99792" y="1484784"/>
            <a:ext cx="53285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«Весёлый снеговик»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Игра с использованием ИКТ для детей средней группы.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Увлекательная и развивающая игра. Способствует развитию у ребенка внимания, логического мышления, обобщения и повышает словарный запас.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95214" y="5661248"/>
            <a:ext cx="248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latin typeface="Comic Sans MS" pitchFamily="66" charset="0"/>
              </a:rPr>
              <a:t>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7172" name="Picture 4" descr="http://uidou24.ru/images/kartinki/Pi04Y1XRZkXh7Q7ItDXkR7Dm-W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2590800"/>
            <a:ext cx="38100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C:\Users\22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C:\Users\22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C:\Users\22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8" descr="http://ramki-photoshop.ru/noviy/noviy-god6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476672"/>
            <a:ext cx="2135532" cy="2736304"/>
          </a:xfrm>
          <a:prstGeom prst="rect">
            <a:avLst/>
          </a:prstGeom>
          <a:noFill/>
        </p:spPr>
      </p:pic>
      <p:pic>
        <p:nvPicPr>
          <p:cNvPr id="10" name="Picture 10" descr="https://avatanplus.com/files/resources/original/567febfb7c191151e3b1ce7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404664"/>
            <a:ext cx="2263873" cy="2952328"/>
          </a:xfrm>
          <a:prstGeom prst="rect">
            <a:avLst/>
          </a:prstGeom>
          <a:noFill/>
        </p:spPr>
      </p:pic>
      <p:pic>
        <p:nvPicPr>
          <p:cNvPr id="11" name="Picture 16" descr="http://forum.unicoin.pw/index.php?attachments/snowman_png9928-png.1367/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3284984"/>
            <a:ext cx="2874003" cy="2808312"/>
          </a:xfrm>
          <a:prstGeom prst="rect">
            <a:avLst/>
          </a:prstGeom>
          <a:noFill/>
        </p:spPr>
      </p:pic>
      <p:pic>
        <p:nvPicPr>
          <p:cNvPr id="12" name="Picture 18" descr="https://img-fotki.yandex.ru/get/4523/89635038.6e8/0_74b73_c2307ad6_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80112" y="3501008"/>
            <a:ext cx="2185623" cy="27363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987824" y="188640"/>
            <a:ext cx="2940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«Четвёртый лишний»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pozdravka.com/_ph/136/40799496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88640"/>
            <a:ext cx="2376264" cy="2574894"/>
          </a:xfrm>
          <a:prstGeom prst="rect">
            <a:avLst/>
          </a:prstGeom>
          <a:noFill/>
        </p:spPr>
      </p:pic>
      <p:pic>
        <p:nvPicPr>
          <p:cNvPr id="15366" name="Picture 6" descr="https://www.superdecoupage.ru/wp-content/uploads/2014/11/snegoviki-kartinki-2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260648"/>
            <a:ext cx="2618656" cy="2675393"/>
          </a:xfrm>
          <a:prstGeom prst="rect">
            <a:avLst/>
          </a:prstGeom>
          <a:noFill/>
        </p:spPr>
      </p:pic>
      <p:pic>
        <p:nvPicPr>
          <p:cNvPr id="15370" name="Picture 10" descr="http://dou54.aprec.ru/wp-content/uploads/2016/12/477187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9079" y="2951409"/>
            <a:ext cx="3073774" cy="3168351"/>
          </a:xfrm>
          <a:prstGeom prst="rect">
            <a:avLst/>
          </a:prstGeom>
          <a:noFill/>
        </p:spPr>
      </p:pic>
      <p:pic>
        <p:nvPicPr>
          <p:cNvPr id="15372" name="Picture 12" descr="https://img1.liveinternet.ru/images/attach/c/10/127/61/127061095_0_12c5ab_23e5157_7_orig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2708920"/>
            <a:ext cx="3311749" cy="33843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188640"/>
            <a:ext cx="2940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«Четвёртый лишний»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tanyakiseleva.ru/wp-content/uploads/2017/08/nauchite-rebenka-igrat-v-razvivayushhie-igry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69014" y="682869"/>
            <a:ext cx="5095274" cy="57906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43808" y="188640"/>
            <a:ext cx="3842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«Что перепутал художник?»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0" descr="http://itd0.mycdn.me/image?id=816126175239&amp;t=20&amp;plc=WEB&amp;tkn=*t3bD_2pfme-THn8AyFKkCiu_Yl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692696"/>
            <a:ext cx="7252353" cy="54392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3848" y="188640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«Найди отличия!»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allpapercave.com/wp/ZUNNpx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2" descr="https://ds04.infourok.ru/uploads/ex/04df/0003874e-05a6b699/img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980728"/>
            <a:ext cx="6905626" cy="49685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15816" y="260648"/>
            <a:ext cx="3318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«Составь предложения!»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.1zoom.me/big0/814/Winter_Snow_Pine_cone_4621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" y="0"/>
            <a:ext cx="91435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1988840"/>
            <a:ext cx="699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    Спасибо</a:t>
            </a:r>
            <a:r>
              <a:rPr lang="en-US" sz="4800" dirty="0" smtClean="0">
                <a:solidFill>
                  <a:srgbClr val="0070C0"/>
                </a:solidFill>
              </a:rPr>
              <a:t> , </a:t>
            </a:r>
            <a:r>
              <a:rPr lang="ru-RU" sz="4800" dirty="0" smtClean="0">
                <a:solidFill>
                  <a:srgbClr val="0070C0"/>
                </a:solidFill>
              </a:rPr>
              <a:t>ребята!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Picture 8" descr="http://ramki-photoshop.ru/noviy/noviy-god6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2780928"/>
            <a:ext cx="2135532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80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Витя</cp:lastModifiedBy>
  <cp:revision>12</cp:revision>
  <dcterms:created xsi:type="dcterms:W3CDTF">2018-12-23T13:48:24Z</dcterms:created>
  <dcterms:modified xsi:type="dcterms:W3CDTF">2018-12-23T21:12:17Z</dcterms:modified>
</cp:coreProperties>
</file>