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60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1044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846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571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131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980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3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35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23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190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966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66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85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51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796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505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985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523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0071EA-A44B-4088-99D6-AF0EFAEC7328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196A17-F339-40D7-84C8-B43EF4BC9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9542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7358" y="649706"/>
            <a:ext cx="8013032" cy="1398780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Франсуа Виет</a:t>
            </a:r>
            <a:endParaRPr lang="ru-RU" sz="60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1384" y="2942436"/>
            <a:ext cx="4564982" cy="30976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61618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2842" y="469233"/>
            <a:ext cx="10131425" cy="5858933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Франсуа Виет родился в 1540 году на юге Франции в небольшом городке </a:t>
            </a:r>
            <a:r>
              <a:rPr lang="ru-RU" sz="2000" b="1" i="1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Фантене</a:t>
            </a:r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-ле-Конт, что находится в 60 км от Ла </a:t>
            </a:r>
            <a:r>
              <a:rPr lang="ru-RU" sz="2000" b="1" i="1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Рошели</a:t>
            </a:r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, бывшей в то время оплотом французских протестантов-гугенотов. Большую часть жизни он прожил рядом с виднейшими руководителями этого движения, хотя сам оставался католиком. По-видимому, религиозные разногласия ученого не волновали.</a:t>
            </a:r>
          </a:p>
          <a:p>
            <a:pPr algn="ctr"/>
            <a:endParaRPr lang="ru-RU" sz="20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Отец Виета был прокурором. По традиции, сын выбрал профессию отца и стал юристом, окончив университет в Пуату. В 1560 году двадцатилетний адвокат начал свою карьеру в родном городе, но через три года перешел на службу в знатную гугенотскую семью де Партене. Он стал секретарем хозяина дома и учителем его дочери двенадцатилетней Екатерины. Именно преподавание пробудило в молодом юристе интерес к математике.</a:t>
            </a:r>
          </a:p>
          <a:p>
            <a:pPr algn="ctr"/>
            <a:endParaRPr lang="ru-RU" sz="20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Когда ученица выросла и вышла замуж, Виет не расстался с ее семьей и переехал с нею в Париж, где ему было легче узнать о достижениях ведущих математиков Европы. С некоторыми учеными Виет познакомился лично. Так, он общался с видным профессором Сорбонны </a:t>
            </a:r>
            <a:r>
              <a:rPr lang="ru-RU" sz="2000" b="1" i="1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Рамусом</a:t>
            </a:r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, с крупнейшим математиком Италии Рафаэлем Бомбелли вел дружескую переписку..</a:t>
            </a:r>
          </a:p>
        </p:txBody>
      </p:sp>
    </p:spTree>
    <p:extLst>
      <p:ext uri="{BB962C8B-B14F-4D97-AF65-F5344CB8AC3E}">
        <p14:creationId xmlns:p14="http://schemas.microsoft.com/office/powerpoint/2010/main" val="208451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6275" y="348915"/>
            <a:ext cx="10131425" cy="5823285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4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В 1671 году Виет перешел на государственную службу, став советником парламента, а затем советником короля Франции Генриха III. Находясь на государственной службе, Виет оставался ученым</a:t>
            </a:r>
            <a:r>
              <a:rPr lang="ru-RU" sz="24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.</a:t>
            </a:r>
          </a:p>
          <a:p>
            <a:pPr algn="ctr"/>
            <a:r>
              <a:rPr lang="ru-RU" sz="24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Он прославился тем, что сумел расшифровать код перехваченной переписки короля Испании с его представителями в Нидерландах, благодаря чему король Франции был полностью в курсе действий своих противников. Код был сложным, содержал до 600 различных знаков, которые периодически менялись. Испанцы не могли поверить, что его расшифровали, и обвинили французского короля в связях с нечистой силой.</a:t>
            </a:r>
          </a:p>
          <a:p>
            <a:endParaRPr lang="ru-RU" sz="24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24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К этому времени относятся свидетельства современников Виета о его огромной трудоспособности. Будучи чем-то увлечен, ученый мог работать по трое суток без сна</a:t>
            </a:r>
            <a:r>
              <a:rPr lang="ru-RU" sz="24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.</a:t>
            </a:r>
          </a:p>
          <a:p>
            <a:pPr algn="ctr"/>
            <a:r>
              <a:rPr lang="ru-RU" sz="24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В 1584 году по настоянию </a:t>
            </a:r>
            <a:r>
              <a:rPr lang="ru-RU" sz="2400" b="1" i="1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Гизов</a:t>
            </a:r>
            <a:r>
              <a:rPr lang="ru-RU" sz="24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Виета отстранили от должности и выслали из Парижа. Именно на этот период приходится пик его творчества. Обретя неожиданный покой и отдых, ученый поставил своей целью создание всеобъемлющей математики, позволяющей решать любые задачи. У него сложилось убеждение в том, «что должна существовать общая, неизвестная еще наука, обнимающая и остроумные измышления новейших алгебраистов, и глубокие геометрические изыскания древних».</a:t>
            </a:r>
          </a:p>
          <a:p>
            <a:pPr algn="ctr"/>
            <a:endParaRPr lang="ru-RU" sz="24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59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0338" y="469233"/>
            <a:ext cx="10131425" cy="5791200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Виет изложил программу своих исследований и перечислил трактаты, объединенные общим замыслом и написанные на математическом языке новой буквенной алгебры, в изданном в 1591 году знаменитом «Введение в аналитическое искусство». Перечисление шло в том порядке, в каком эти труды должны были издаваться, чтобы составить единое целое — новое направление в науке. К сожалению, единого целого не получилось.</a:t>
            </a:r>
          </a:p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Трактаты публиковались в совершенно случайном порядке, и многие увидели свет только после смерти Виета. Один из трактатов вообще не найден. Однако главный замысел ученого замечательно удался: началось преобразование алгебры в мощное математическое исчисление. Само название «алгебра» Виет в своих трудах заменил словами «аналитическое искусство». Он писал в письме к де </a:t>
            </a:r>
            <a:r>
              <a:rPr lang="ru-RU" sz="20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Партене. </a:t>
            </a:r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«Все математики знали, что под алгеброй и алмукабалой... скрыты несравненные сокровища, но не умели их найти. Задачи, которые они считали наиболее трудными, совершенно легко решаются десятками с помощью нашего искусства...»</a:t>
            </a:r>
          </a:p>
          <a:p>
            <a:endParaRPr lang="ru-RU" sz="20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83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-228600"/>
            <a:ext cx="10131425" cy="6857999"/>
          </a:xfrm>
        </p:spPr>
        <p:txBody>
          <a:bodyPr/>
          <a:lstStyle/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Основу своего подхода Виет называл видовой логистикой. Следуя примеру древних, он четко разграничивал числа, величины и отношения, собрав их в некую систему «видов». В эту систему входили, например, переменные, их корни, квадраты, кубы, </a:t>
            </a:r>
            <a:r>
              <a:rPr lang="ru-RU" sz="2000" b="1" i="1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квадрато</a:t>
            </a:r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-квадраты и т д., а также множество скаляров, которым соответствовали реальные размеры — длина, площадь или объем. Для этих видов Виет дал специальную символику, обозначив их прописными буквами латинского алфавита. Для неизвестных величин применялись гласные буквы, для переменных — согласные.</a:t>
            </a:r>
          </a:p>
          <a:p>
            <a:pPr algn="ctr"/>
            <a:endParaRPr lang="ru-RU" sz="20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Виет показал, что, оперируя с символами, можно получить результат, который применим к любым соответствующим величинам, т. е решить задачу в общем виде. Это положило начало коренному перелому в развитии алгебры: стало возможным буквенное исчисление.</a:t>
            </a:r>
          </a:p>
        </p:txBody>
      </p:sp>
    </p:spTree>
    <p:extLst>
      <p:ext uri="{BB962C8B-B14F-4D97-AF65-F5344CB8AC3E}">
        <p14:creationId xmlns:p14="http://schemas.microsoft.com/office/powerpoint/2010/main" val="3297050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8464" y="1540488"/>
            <a:ext cx="10131425" cy="3649133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Демонстрируя силу своего метода, ученый привел в своих работах запас формул, которые могли быть использованы для решения конкретных задач. Из знаков действий он использовал «+» и «-», знак радикала и горизонтальную черту для деления. Произведение обозначал словом «т». Виет первым стал применять скобки, которые, правда, у него имели вид не скобок, а черты над многочленом. Но многие знаки, введенные до него, он не использовал. Так, квадрат, куб и т. д. обозначал словами или первыми буквами слов.</a:t>
            </a:r>
          </a:p>
          <a:p>
            <a:pPr algn="ctr"/>
            <a:endParaRPr lang="ru-RU" sz="20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Знаменитая теорема, устанавливающая связь коэффициентов многочлена с его корнями, была обнародована в 1591 году. Теперь она носит имя Виета, а сам автор формулировал ее так: «Если B+D, умноженное на А, минус А в квадрате равно BD, то А равно В и равно D».</a:t>
            </a:r>
          </a:p>
          <a:p>
            <a:pPr algn="ctr"/>
            <a:endParaRPr lang="ru-RU" sz="20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Теорема Виета стала ныне самым знаменитым утверждением школьной алгебры. Теорема Виета достойна восхищения, тем более что ее можно обобщить на многочлены любой степени.</a:t>
            </a:r>
          </a:p>
        </p:txBody>
      </p:sp>
    </p:spTree>
    <p:extLst>
      <p:ext uri="{BB962C8B-B14F-4D97-AF65-F5344CB8AC3E}">
        <p14:creationId xmlns:p14="http://schemas.microsoft.com/office/powerpoint/2010/main" val="1150818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675" y="397043"/>
            <a:ext cx="10131425" cy="5694947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Больших успехов достиг ученый и в области геометрии. Применительно к ней он сумел разработать интересные методы. В трактате «Дополнения к геометрии» он стремился создать по примеру древних некую геометрическую алгебру, используя геометрические методы для решения. Уравнений третьей и четвертой степеней. Любое уравнение третьей и четвертой степени, утверждал Виет, можно решить геометрическим методом трисекции угла или построением двух средних пропорциональных.</a:t>
            </a:r>
          </a:p>
          <a:p>
            <a:pPr algn="ctr"/>
            <a:endParaRPr lang="ru-RU" sz="20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Математиков в течение столетий интересовал вопрос решения треугольников, так как он диктовался нуждами астрономии, архитектуры, Родезии. У Виета применявшиеся ранее методы решения треугольников приобрели более законченный вид. Так он первым явно сформулировал в словесной форме теорему косинусов, хотя положения, эквивалентные ей, эпизодически применялись с первого века до нашей эры. Известный ранее своей трудностью случай решения треугольника по двум данным сторонам и одному из противолежащих им углов получил у Виста исчерпывающий разбор. Было ясно сказано, что в этом случае решение не всегда возможно. Если же решение есть, то может быть одно или два.</a:t>
            </a:r>
          </a:p>
        </p:txBody>
      </p:sp>
    </p:spTree>
    <p:extLst>
      <p:ext uri="{BB962C8B-B14F-4D97-AF65-F5344CB8AC3E}">
        <p14:creationId xmlns:p14="http://schemas.microsoft.com/office/powerpoint/2010/main" val="1182925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84221"/>
            <a:ext cx="10131425" cy="5706979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В последние годы жизни Виет ушел с государственной службы, но продолжал интересоваться наукой. Известно, например, что он вступил в полемику по поводу введения нового, григорианского календаря в Европе. И даже хотел создать свой календарь.</a:t>
            </a:r>
          </a:p>
          <a:p>
            <a:pPr algn="ctr"/>
            <a:endParaRPr lang="ru-RU" sz="20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В мемуарах некоторых придворных Франции есть указание, что Виет был женат, что у него была дочь, единственная наследница имения, по которому Виет звался сеньор де ла Биготье. В придворных новостях маркиз Летуаль писал: «...14 февраля 1603 г. господин Виет, рекетмейстер, человек большого ума и рассуждения и один из самых ученых математиков века умер... в Париже, имея, по общему мнению, 20 тыс. экю в изголовье. Ему было более шестидесяти лет».</a:t>
            </a:r>
          </a:p>
        </p:txBody>
      </p:sp>
    </p:spTree>
    <p:extLst>
      <p:ext uri="{BB962C8B-B14F-4D97-AF65-F5344CB8AC3E}">
        <p14:creationId xmlns:p14="http://schemas.microsoft.com/office/powerpoint/2010/main" val="1599088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37</TotalTime>
  <Words>1153</Words>
  <Application>Microsoft Office PowerPoint</Application>
  <PresentationFormat>Широкоэкранный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Небеса</vt:lpstr>
      <vt:lpstr>Франсуа Виет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Франсуа Виет</dc:title>
  <dc:creator>TATYANA</dc:creator>
  <cp:lastModifiedBy>TATYANA</cp:lastModifiedBy>
  <cp:revision>5</cp:revision>
  <dcterms:created xsi:type="dcterms:W3CDTF">2018-12-23T17:43:07Z</dcterms:created>
  <dcterms:modified xsi:type="dcterms:W3CDTF">2018-12-23T18:20:35Z</dcterms:modified>
</cp:coreProperties>
</file>