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684" y="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2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42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6185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749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220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71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47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4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8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77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6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70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0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34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86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50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2696F-7A05-4819-8CF3-A121C93CB990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78B03D-F408-42FE-9042-7CE65CDA6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5444" y="1298545"/>
            <a:ext cx="7766936" cy="164630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Психофизиологическая проблема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психологии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9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19" y="492035"/>
            <a:ext cx="9509760" cy="636596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Суть психофизиологической проблемы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– в соотношении мозга и психики, психического и физиологического. Психофизиологическая проблема является частным аспектом проблемы психофизической, в центре которой – вопрос о месте психического в природе, о соотношении психических и материальных явлений.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Психофизиологическая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проблема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 вопрос о соотношении психических и физиологических процессов в конкретном организме (теле).</a:t>
            </a:r>
          </a:p>
        </p:txBody>
      </p:sp>
    </p:spTree>
    <p:extLst>
      <p:ext uri="{BB962C8B-B14F-4D97-AF65-F5344CB8AC3E}">
        <p14:creationId xmlns:p14="http://schemas.microsoft.com/office/powerpoint/2010/main" val="543121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47" y="307621"/>
            <a:ext cx="2725919" cy="33282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26674" y="30762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 представлению Рене Декарта,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тело – это автомат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действующий по законам механики и только при наличии внешних стимулов.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26674" y="1397005"/>
            <a:ext cx="6209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Именно Декарт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выдвинул идею рефлекса как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машинообразного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ответного поведенческого акта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3176" y="4014909"/>
            <a:ext cx="29870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Именно мысль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является наиболее доступным объектом самонаблюдения. Отсюда знаменитое утверждение: “Я мыслю, следовательно, я существую”.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803" y="2531003"/>
            <a:ext cx="5990954" cy="399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9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10" y="264289"/>
            <a:ext cx="5059273" cy="28289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1960" y="3476620"/>
            <a:ext cx="89432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Декарт предположил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что в мозгу человека имеется специальный орган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шишковидная железа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посредник между душой и телом.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Воздействие внешнего мира вначале передается нервной системой, а потом тем или иным способом “некто” (гомункулус) расшифровывает содержащуюся в нервной деятельности информацию. Учение Декарта получило название дуализма Декарта.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Выступившие против взгляда на психику как на особую субстанцию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Т.Гоббс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Б.Спиноза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утверждали, что она полностью выводима из взаимодействия природных тел, но позитивно решить психофизиологическую проблему они не смогли.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565" y="367546"/>
            <a:ext cx="5096692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435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4" y="241110"/>
            <a:ext cx="51467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Выдающийся философ и математик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Г.В.Лейбниц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совмещая механистическую картину мира с представлением о психике как уникальной сущности, выдвинул идею психофизиологического параллелизма.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4080" y="316247"/>
            <a:ext cx="351826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сихофизиологический параллелизм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– противопоставление психики и мозга как независимо существующих друг от друга явлений; вариант толкования психофизиологической проблемы, согласно которому психическое и физиологическое представляют собой два самостоятельных ряда процессов, неотделимых друг от друга, коррелирующих, но не связанных между собой отношениями причины и следствия.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" y="2429690"/>
            <a:ext cx="5447361" cy="394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2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336" y="73098"/>
            <a:ext cx="87259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конце XIX – начале XX века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получила распространение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марксистская трактовка психофизиологической проблемы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согласно которой душа и тело построены из одних и тех же “элементов”, а поэтому речь должна идти не о реальных взаимосвязях реальных явлений, а о корреляции между “комплексами ощущений”.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784" y="4868560"/>
            <a:ext cx="2343150" cy="18764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8822" y="1899714"/>
            <a:ext cx="38927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противоположность различным идеалистическим концепциям диалектический материализм трактует психофизиологическую проблему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исходя из понимания психики как особого свойства высокоорганизованной материи, которое возникает в процессе взаимодействия живых существ с внешним миром и, отображая его, способно активно влиять на характер этого взаимодействия.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50" y="1298862"/>
            <a:ext cx="51435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9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593" y="443524"/>
            <a:ext cx="9187543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Решение психофизиологической проблемы: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ервое решение можно обозначить как психофизиологический параллелизм.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Суть его заключается в противопоставлении независимо существующих психики и мозга;</a:t>
            </a:r>
          </a:p>
          <a:p>
            <a:pPr marL="342900" indent="-342900">
              <a:buAutoNum type="arabicParenR"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Психофизиологическая идентичность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– полное отождествление психического с физиологическим. Примером такого подхода может служить метафора: “Мозг вырабатывает мысль, как печень – желчь”;</a:t>
            </a:r>
          </a:p>
          <a:p>
            <a:pPr marL="342900" indent="-342900">
              <a:buAutoNum type="arabicParenR"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Психофизиологическое взаимодействие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– идеалистический подход к психофизической проблеме, согласно которому сознание и его нервный (телесный) субстрат представляют собой два самостоятельных начала, оказывающих влияние друг на друга и взаимодействующих между собой.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77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463" y="217758"/>
            <a:ext cx="72194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Эволюция представлений о рефлексе.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Высказанная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Декартом идея о рефлекторном принципе организации простейших поведенческих актов нашла свое плодотворное развитие в дальнейших исследованиях, в том числе направленных на преодоление психофизиологического параллелизма.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5463" y="2059441"/>
            <a:ext cx="72194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Большую роль в этом сыграл выдающийся русский физиолог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И.М.Сеченов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 Он обосновал возможность распространения принципа рефлекса как детерминистического принципа организации поведения на всю работу головного мозга.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482" y="287608"/>
            <a:ext cx="2476500" cy="29337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383" y="3432809"/>
            <a:ext cx="98755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Сеченов утверждал, что психические акты носят такой же строго закономерный и детерминированный характер, как и акты, считающиеся чисто нервными.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Он ввел: -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представление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об иерархии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рефлексов;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-представление о психическом элементе – интегральной части рефлекторного процесса, благодаря которому организм может активно приспосабливаться к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среде;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-прочно связал понятие психического с рефлексом, обосновал невозможность отрыва психического от рефлекторной деятельности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дальнейшем в исследованиях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И.П.Павлова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и его школы исследования рефлекторной деятельности мозга получили глубокое теоретико-экспериментальное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371097104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575</Words>
  <Application>Microsoft Office PowerPoint</Application>
  <PresentationFormat>Произвольный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Психофизиологическая проблема в психологии</vt:lpstr>
      <vt:lpstr>Суть психофизиологической проблемы – в соотношении мозга и психики, психического и физиологического. Психофизиологическая проблема является частным аспектом проблемы психофизической, в центре которой – вопрос о месте психического в природе, о соотношении психических и материальных явлений.   Психофизиологическая проблема - вопрос о соотношении психических и физиологических процессов в конкретном организме (теле).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Психофизиологическая проблема в психологии</dc:title>
  <dc:creator>Administrator</dc:creator>
  <cp:lastModifiedBy>User</cp:lastModifiedBy>
  <cp:revision>8</cp:revision>
  <dcterms:created xsi:type="dcterms:W3CDTF">2018-10-31T11:50:15Z</dcterms:created>
  <dcterms:modified xsi:type="dcterms:W3CDTF">2018-12-25T12:50:34Z</dcterms:modified>
</cp:coreProperties>
</file>