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1" r:id="rId5"/>
    <p:sldId id="260" r:id="rId6"/>
    <p:sldId id="259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0EFF4-02A7-4125-9EAF-5599B1FDECEB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265E6-8654-4A8E-AE37-CBA88A97BB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0EFF4-02A7-4125-9EAF-5599B1FDECEB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265E6-8654-4A8E-AE37-CBA88A97BB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0EFF4-02A7-4125-9EAF-5599B1FDECEB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265E6-8654-4A8E-AE37-CBA88A97BB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0EFF4-02A7-4125-9EAF-5599B1FDECEB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265E6-8654-4A8E-AE37-CBA88A97BB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0EFF4-02A7-4125-9EAF-5599B1FDECEB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265E6-8654-4A8E-AE37-CBA88A97BB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0EFF4-02A7-4125-9EAF-5599B1FDECEB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265E6-8654-4A8E-AE37-CBA88A97BB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0EFF4-02A7-4125-9EAF-5599B1FDECEB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265E6-8654-4A8E-AE37-CBA88A97BB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0EFF4-02A7-4125-9EAF-5599B1FDECEB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265E6-8654-4A8E-AE37-CBA88A97BB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0EFF4-02A7-4125-9EAF-5599B1FDECEB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265E6-8654-4A8E-AE37-CBA88A97BB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0EFF4-02A7-4125-9EAF-5599B1FDECEB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265E6-8654-4A8E-AE37-CBA88A97BB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0EFF4-02A7-4125-9EAF-5599B1FDECEB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265E6-8654-4A8E-AE37-CBA88A97BB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0EFF4-02A7-4125-9EAF-5599B1FDECEB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8265E6-8654-4A8E-AE37-CBA88A97BB4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607056-82cb2a1090bc1be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03648" y="1556792"/>
            <a:ext cx="662473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rgbClr val="FF0000"/>
                </a:solidFill>
                <a:latin typeface="Segoe Script" pitchFamily="34" charset="0"/>
              </a:rPr>
              <a:t>Что должен знать и уметь будущий первоклашка?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templeit.net/useruploads/shablony/shablon_20150616_1312.jpg"/>
          <p:cNvPicPr>
            <a:picLocks noChangeAspect="1" noChangeArrowheads="1"/>
          </p:cNvPicPr>
          <p:nvPr/>
        </p:nvPicPr>
        <p:blipFill>
          <a:blip r:embed="rId2" cstate="print"/>
          <a:srcRect t="16800" r="646" b="160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23728" y="764704"/>
            <a:ext cx="4464496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Интеллектуальное развитие</a:t>
            </a:r>
            <a:b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этой области ребенок должен уметь</a:t>
            </a: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решать простые логические задачки, головоломки и ребусы, отгадывать загадки;</a:t>
            </a:r>
            <a:b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находить лишний предмет в группе;</a:t>
            </a:r>
            <a:b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добавлять в группу недостающие предметы;</a:t>
            </a:r>
            <a:b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рассказывать, чем похожи или отличаются те или иные предметы;</a:t>
            </a:r>
            <a:b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группировать предметы по признаку и называть его;</a:t>
            </a:r>
            <a:b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восстанавливать последовательность событий (что было сначала, потом); раскладывать картинки в правильной последовательности.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templeit.net/useruploads/shablony/shablon_20150616_1312.jpg"/>
          <p:cNvPicPr>
            <a:picLocks noChangeAspect="1" noChangeArrowheads="1"/>
          </p:cNvPicPr>
          <p:nvPr/>
        </p:nvPicPr>
        <p:blipFill>
          <a:blip r:embed="rId2" cstate="print"/>
          <a:srcRect t="16800" r="646" b="160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23727" y="332657"/>
            <a:ext cx="4464497" cy="6484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Общее развитие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Считается, что к шести с половиной - семи годам ребенок должен: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знать свою фамилию, имя и отчество, как зовут родителей, кем они работают, домашний адрес и телефон;</a:t>
            </a:r>
            <a:b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знать, в каком городе/стране он живет, и уметь назвать другие знакомые ему страны мира;</a:t>
            </a:r>
            <a:b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знать названия самых распространенных растений, животных, насекомых, уметь различать зверей, птиц и рыб, отличать диких животных от домашних, деревья от кустарников, фрукты – от ягод и овощей;</a:t>
            </a:r>
            <a:b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ориентироваться во времени, знать время суток, времена года, их последовательность, сколько месяцев в году, дней в месяце, дней в неделе, часов в дне, знать дни недели;</a:t>
            </a:r>
            <a:b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иметь представления о природных и погодных явлениях;</a:t>
            </a:r>
            <a:b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знать основные цвета;</a:t>
            </a:r>
            <a:b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знать понятия «право-лево»;</a:t>
            </a:r>
            <a:b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знать названия популярных видов спорта, самых распространенных профессий, основные правила дорожного движения и дорожные знаки;</a:t>
            </a:r>
            <a:b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уметь назвать фамилии известных писателей и поэтов;</a:t>
            </a:r>
            <a:b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знать праздники;</a:t>
            </a:r>
            <a:b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уметь рассказать, чем он любит заниматься;</a:t>
            </a:r>
            <a:b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самое главное: ответить на вопрос «зачем он идет в школу?»</a:t>
            </a:r>
            <a:b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templeit.net/useruploads/shablony/shablon_20150616_1312.jpg"/>
          <p:cNvPicPr>
            <a:picLocks noChangeAspect="1" noChangeArrowheads="1"/>
          </p:cNvPicPr>
          <p:nvPr/>
        </p:nvPicPr>
        <p:blipFill>
          <a:blip r:embed="rId2" cstate="print"/>
          <a:srcRect t="16800" r="646" b="160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 flipH="1">
            <a:off x="2339752" y="980728"/>
            <a:ext cx="4104456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Слух, зрение, внимание, память, речь</a:t>
            </a:r>
            <a:b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Здесь дошкольнику нужно уметь: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находить 10-15 отличий на двух похожих картинках;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точно копировать простой узор;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описывать по памяти картинку;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запомнить предложение из 5-6 слов и повторить его;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писать графические диктанты («одна клетка вверх, две клетки влево, две клетки вниз, одна клетка вправо»);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прочитать наизусть стихотворение, рассказать сказку;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пересказать услышанный рассказ;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составлять рассказ по картинке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templeit.net/useruploads/shablony/shablon_20150616_1312.jpg"/>
          <p:cNvPicPr>
            <a:picLocks noChangeAspect="1" noChangeArrowheads="1"/>
          </p:cNvPicPr>
          <p:nvPr/>
        </p:nvPicPr>
        <p:blipFill>
          <a:blip r:embed="rId2" cstate="print"/>
          <a:srcRect t="16800" r="646" b="160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95736" y="764704"/>
            <a:ext cx="432048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Основы математики</a:t>
            </a:r>
            <a:b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Перед поступлением в первый класс необходимо:</a:t>
            </a: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уметь считать от 1 до 10 и обратно, восстанавливать числовой ряд, в котором пропущены некоторые числа;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выполнять счетные операции в пределах десяти, увеличивать/уменьшать количество предметов «на один», «на два»;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знать понятия «</a:t>
            </a:r>
            <a:r>
              <a:rPr lang="ru-RU" sz="1600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больше-меньше-поровну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»;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знать простые геометрические фигуры, уметь составлять аппликации из геометрических фигур;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уметь сравнивать предметы по длине, ширине и высоте;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решать простые арифметические задачки;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уметь поделить предмет на две/три/четыре равные части</a:t>
            </a: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templeit.net/useruploads/shablony/shablon_20150616_1312.jpg"/>
          <p:cNvPicPr>
            <a:picLocks noChangeAspect="1" noChangeArrowheads="1"/>
          </p:cNvPicPr>
          <p:nvPr/>
        </p:nvPicPr>
        <p:blipFill>
          <a:blip r:embed="rId2" cstate="print"/>
          <a:srcRect t="16800" r="646" b="160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67744" y="836712"/>
            <a:ext cx="468052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Навыки письма</a:t>
            </a:r>
            <a:b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Для успешного начала учебы в школе требуется: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правильно держать ручку и карандаш в руке;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проводить непрерывные прямые, волнистые, ломаные линии;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обводить по контуру рисунок, не отрывая карандаша от бумаги;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уметь рисовать по клеточкам и точкам; уметь дорисовать отсутствующую половину симметричного рисунка;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копировать с образца геометрические фигуры;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уметь продолжить штриховку рисунка;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уметь аккуратно закрашивать рисунок, не выходя за контуры.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templeit.net/useruploads/shablony/shablon_20150616_1312.jpg"/>
          <p:cNvPicPr>
            <a:picLocks noChangeAspect="1" noChangeArrowheads="1"/>
          </p:cNvPicPr>
          <p:nvPr/>
        </p:nvPicPr>
        <p:blipFill>
          <a:blip r:embed="rId2" cstate="print"/>
          <a:srcRect t="16800" r="646" b="160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195736" y="1082695"/>
            <a:ext cx="4248472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Несколько советов родителям первоклассника</a:t>
            </a:r>
            <a:endParaRPr kumimoji="0" lang="ru-RU" sz="1600" b="1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ругайте ребенка, если у него что-то не ладится с обучением. Выясните причину, по которой малыш не усвоил тот или иной материал, и помогите решить проблему.</a:t>
            </a:r>
            <a:endParaRPr kumimoji="0" lang="ru-RU" sz="1600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Никогда не говорите ребенку, что он бестолковый, не способный к обучению человек. Если малыш не справляется с каким-либо заданием, нужно не ругать, а всячески помогать ребенку, разобраться в проблеме.</a:t>
            </a:r>
            <a:endParaRPr kumimoji="0" lang="ru-RU" sz="1600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нужно сравнивать свое чадо с другими, более способными учениками. Это не поможет ребенку учиться лучше, а только понизит его самооценку и приведет к закомплексованности.</a:t>
            </a:r>
            <a:endParaRPr kumimoji="0" lang="ru-RU" sz="1600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125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</cp:revision>
  <dcterms:created xsi:type="dcterms:W3CDTF">2018-03-18T17:22:25Z</dcterms:created>
  <dcterms:modified xsi:type="dcterms:W3CDTF">2018-03-18T17:44:28Z</dcterms:modified>
</cp:coreProperties>
</file>