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4" d="100"/>
          <a:sy n="94" d="100"/>
        </p:scale>
        <p:origin x="-882" y="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E21E0-586E-4AEF-9F9C-6213EC199162}" type="datetimeFigureOut">
              <a:rPr lang="ru-RU" smtClean="0"/>
              <a:pPr/>
              <a:t>24.12.2018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D31AA-989C-46E5-8BD0-C12FB238DF0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80416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E21E0-586E-4AEF-9F9C-6213EC199162}" type="datetimeFigureOut">
              <a:rPr lang="ru-RU" smtClean="0"/>
              <a:pPr/>
              <a:t>24.12.2018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D31AA-989C-46E5-8BD0-C12FB238DF0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01698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E21E0-586E-4AEF-9F9C-6213EC199162}" type="datetimeFigureOut">
              <a:rPr lang="ru-RU" smtClean="0"/>
              <a:pPr/>
              <a:t>24.12.2018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D31AA-989C-46E5-8BD0-C12FB238DF0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66475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E21E0-586E-4AEF-9F9C-6213EC199162}" type="datetimeFigureOut">
              <a:rPr lang="ru-RU" smtClean="0"/>
              <a:pPr/>
              <a:t>24.12.2018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D31AA-989C-46E5-8BD0-C12FB238DF0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97146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E21E0-586E-4AEF-9F9C-6213EC199162}" type="datetimeFigureOut">
              <a:rPr lang="ru-RU" smtClean="0"/>
              <a:pPr/>
              <a:t>24.12.2018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D31AA-989C-46E5-8BD0-C12FB238DF0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6130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E21E0-586E-4AEF-9F9C-6213EC199162}" type="datetimeFigureOut">
              <a:rPr lang="ru-RU" smtClean="0"/>
              <a:pPr/>
              <a:t>24.12.2018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D31AA-989C-46E5-8BD0-C12FB238DF0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40765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E21E0-586E-4AEF-9F9C-6213EC199162}" type="datetimeFigureOut">
              <a:rPr lang="ru-RU" smtClean="0"/>
              <a:pPr/>
              <a:t>24.12.2018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D31AA-989C-46E5-8BD0-C12FB238DF0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47103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E21E0-586E-4AEF-9F9C-6213EC199162}" type="datetimeFigureOut">
              <a:rPr lang="ru-RU" smtClean="0"/>
              <a:pPr/>
              <a:t>24.12.2018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D31AA-989C-46E5-8BD0-C12FB238DF0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29544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E21E0-586E-4AEF-9F9C-6213EC199162}" type="datetimeFigureOut">
              <a:rPr lang="ru-RU" smtClean="0"/>
              <a:pPr/>
              <a:t>24.12.2018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D31AA-989C-46E5-8BD0-C12FB238DF0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38484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E21E0-586E-4AEF-9F9C-6213EC199162}" type="datetimeFigureOut">
              <a:rPr lang="ru-RU" smtClean="0"/>
              <a:pPr/>
              <a:t>24.12.2018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D31AA-989C-46E5-8BD0-C12FB238DF0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60729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E21E0-586E-4AEF-9F9C-6213EC199162}" type="datetimeFigureOut">
              <a:rPr lang="ru-RU" smtClean="0"/>
              <a:pPr/>
              <a:t>24.12.2018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D31AA-989C-46E5-8BD0-C12FB238DF0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87199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AE21E0-586E-4AEF-9F9C-6213EC199162}" type="datetimeFigureOut">
              <a:rPr lang="ru-RU" smtClean="0"/>
              <a:pPr/>
              <a:t>24.12.2018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1D31AA-989C-46E5-8BD0-C12FB238DF0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39472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42853"/>
            <a:ext cx="7772400" cy="3457598"/>
          </a:xfrm>
        </p:spPr>
        <p:txBody>
          <a:bodyPr/>
          <a:lstStyle/>
          <a:p>
            <a:r>
              <a:rPr lang="ru-RU" dirty="0" smtClean="0"/>
              <a:t>Осьминоги из синельной проволоки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pPr algn="r"/>
            <a:r>
              <a:rPr lang="ru-RU" sz="1800" dirty="0" smtClean="0"/>
              <a:t>Подготовила:</a:t>
            </a:r>
            <a:br>
              <a:rPr lang="ru-RU" sz="1800" dirty="0" smtClean="0"/>
            </a:br>
            <a:r>
              <a:rPr lang="ru-RU" sz="1800" dirty="0" smtClean="0"/>
              <a:t>Ртищева </a:t>
            </a:r>
            <a:r>
              <a:rPr lang="ru-RU" sz="1800" smtClean="0"/>
              <a:t>Екатерина </a:t>
            </a:r>
            <a:r>
              <a:rPr lang="ru-RU" sz="1800" smtClean="0"/>
              <a:t>Алексеевна</a:t>
            </a: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>Воспитатель </a:t>
            </a:r>
            <a:br>
              <a:rPr lang="ru-RU" sz="1800" dirty="0" smtClean="0"/>
            </a:br>
            <a:r>
              <a:rPr lang="ru-RU" sz="1800" dirty="0" smtClean="0"/>
              <a:t>подготовительной группы № 1</a:t>
            </a:r>
          </a:p>
          <a:p>
            <a:pPr algn="r"/>
            <a:endParaRPr lang="ru-RU" sz="1800" dirty="0" smtClean="0"/>
          </a:p>
          <a:p>
            <a:pPr algn="r"/>
            <a:endParaRPr lang="ru-RU" sz="1800" dirty="0" smtClean="0"/>
          </a:p>
          <a:p>
            <a:pPr algn="r"/>
            <a:endParaRPr lang="ru-RU" sz="1800" dirty="0" smtClean="0"/>
          </a:p>
          <a:p>
            <a:r>
              <a:rPr lang="ru-RU" sz="1800" dirty="0" smtClean="0"/>
              <a:t>Борисоглебск 2018</a:t>
            </a:r>
            <a:endParaRPr lang="ru-RU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" name="Содержимое 6" descr="IMG_6876 (1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2844" y="3929066"/>
            <a:ext cx="4210094" cy="2806729"/>
          </a:xfrm>
        </p:spPr>
      </p:pic>
      <p:pic>
        <p:nvPicPr>
          <p:cNvPr id="8" name="Рисунок 7" descr="IMG_6877 (1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14546" y="1000108"/>
            <a:ext cx="4071966" cy="2714644"/>
          </a:xfrm>
          <a:prstGeom prst="rect">
            <a:avLst/>
          </a:prstGeom>
        </p:spPr>
      </p:pic>
      <p:pic>
        <p:nvPicPr>
          <p:cNvPr id="9" name="Рисунок 8" descr="IMG_6878 (1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500562" y="3929066"/>
            <a:ext cx="4393400" cy="292893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Евгений\Desktop\осьминоги\фото\IMG_688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77527" y="1600200"/>
            <a:ext cx="6788945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Евгений\Desktop\осьминоги\фото\IMG_688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77527" y="1600200"/>
            <a:ext cx="6788945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_688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000232" y="4048129"/>
            <a:ext cx="4143404" cy="2762269"/>
          </a:xfrm>
        </p:spPr>
      </p:pic>
      <p:pic>
        <p:nvPicPr>
          <p:cNvPr id="5" name="Рисунок 4" descr="IMG_688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43438" y="1357298"/>
            <a:ext cx="3939744" cy="2626496"/>
          </a:xfrm>
          <a:prstGeom prst="rect">
            <a:avLst/>
          </a:prstGeom>
        </p:spPr>
      </p:pic>
      <p:pic>
        <p:nvPicPr>
          <p:cNvPr id="6" name="Рисунок 5" descr="IMG_6887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42844" y="1357298"/>
            <a:ext cx="3939744" cy="26264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Евгений\Desktop\осьминоги\фото\IMG_689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77527" y="1600200"/>
            <a:ext cx="6788945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hablon16">
  <a:themeElements>
    <a:clrScheme name="Другая 1">
      <a:dk1>
        <a:srgbClr val="F2F2F2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shablon16</Template>
  <TotalTime>39</TotalTime>
  <Words>9</Words>
  <Application>Microsoft Office PowerPoint</Application>
  <PresentationFormat>Экран (4:3)</PresentationFormat>
  <Paragraphs>7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shablon16</vt:lpstr>
      <vt:lpstr>Осьминоги из синельной проволоки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</vt:lpstr>
    </vt:vector>
  </TitlesOfParts>
  <Company>Grizli777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Осьминоги из синельной проволки</dc:title>
  <dc:creator>Евгений</dc:creator>
  <cp:lastModifiedBy>admin</cp:lastModifiedBy>
  <cp:revision>6</cp:revision>
  <dcterms:created xsi:type="dcterms:W3CDTF">2018-12-23T09:02:57Z</dcterms:created>
  <dcterms:modified xsi:type="dcterms:W3CDTF">2018-12-24T06:08:02Z</dcterms:modified>
</cp:coreProperties>
</file>