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8E7E17-4778-4787-AED3-FD3B0977961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3A361E1-74F4-464B-95A9-4BA8C1A96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323578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Измайловский парк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Гоша\Desktop\izmailovsky-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484784"/>
            <a:ext cx="8102674" cy="41044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6453336"/>
            <a:ext cx="313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Лукьянов </a:t>
            </a:r>
            <a:r>
              <a:rPr lang="ru-RU" dirty="0" smtClean="0"/>
              <a:t>Георгий- 10 класс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Измайловский лес является одним из крупнейших лесных массивов столицы. Он расположен в восточной части города и занимает площадь 1535 га. В его границах выделяют Измайловский, </a:t>
            </a:r>
            <a:r>
              <a:rPr lang="ru-RU" sz="2400" dirty="0" err="1"/>
              <a:t>Терлецкий</a:t>
            </a:r>
            <a:r>
              <a:rPr lang="ru-RU" sz="2400" dirty="0"/>
              <a:t> и Петровский лесопарки. Когда-то этот лес был излюбленным местом охоты и отдыха царей и их окружения.</a:t>
            </a:r>
            <a:endParaRPr lang="ru-RU" sz="2400" dirty="0" smtClean="0"/>
          </a:p>
          <a:p>
            <a:r>
              <a:rPr lang="ru-RU" sz="2400" dirty="0" smtClean="0"/>
              <a:t>Весь  ансамбль Измайлова занимает 1543 га.</a:t>
            </a:r>
          </a:p>
          <a:p>
            <a:r>
              <a:rPr lang="ru-RU" sz="2400" dirty="0" smtClean="0"/>
              <a:t>Парк состоит из двух частей Измайловский </a:t>
            </a:r>
            <a:r>
              <a:rPr lang="ru-RU" sz="2400" dirty="0" err="1" smtClean="0"/>
              <a:t>ПКиО</a:t>
            </a:r>
            <a:r>
              <a:rPr lang="ru-RU" sz="2400" dirty="0" smtClean="0"/>
              <a:t> и лесопарка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43704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оша\Desktop\1717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47849"/>
            <a:ext cx="7848872" cy="5049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3597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  <a:r>
              <a:rPr lang="ru-RU" dirty="0" smtClean="0"/>
              <a:t>Флору </a:t>
            </a:r>
            <a:r>
              <a:rPr lang="ru-RU" dirty="0"/>
              <a:t>Измайловского леса представляют 352 разновидности травянистых растений, 21 – деревьев, 19 – кустарников и 2 вида кустарничков. Преобладающие породы деревьев – береза, липа, дуб, сосна, лиственница, ель, вяз, клен, ясень, осина, клен остролистный, ива, тополь, бархат амурский. Среди растительности, составляющей подлесок, преобладают рябина, лещина и черемуха.</a:t>
            </a:r>
          </a:p>
          <a:p>
            <a:r>
              <a:rPr lang="ru-RU" dirty="0"/>
              <a:t>   Травянистый покров состоит из обычных растений широколиственных лесов: сныти, осоки волосистой, звездчатки широколистной, копытня и других. Под особую охрану взяты следующие редкие виды: волчье лыко, ландыш майский, лилия-</a:t>
            </a:r>
            <a:r>
              <a:rPr lang="ru-RU" dirty="0" err="1"/>
              <a:t>саранка</a:t>
            </a:r>
            <a:r>
              <a:rPr lang="ru-RU" dirty="0"/>
              <a:t>, ирис желтый, горец змеиный, три вида орхидных и купальщица европейская.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31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6913"/>
            <a:ext cx="3115447" cy="1759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348879"/>
            <a:ext cx="30765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476" y="4509120"/>
            <a:ext cx="2757686" cy="220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607123"/>
            <a:ext cx="3022768" cy="201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Гоша\Desktop\kak_viglyadit_gornostay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420889"/>
            <a:ext cx="2016224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91721241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 </a:t>
            </a:r>
            <a:r>
              <a:rPr lang="ru-RU" sz="2900" dirty="0"/>
              <a:t>Если сравнивать животный мир Измайловского леса со множеством других столичных массивов Москвы, то он отличается намного большим разнообразием. Причина этого заключается в значительной площади, в сохранившейся территориальной целостности, в присутствии на его территории </a:t>
            </a:r>
            <a:r>
              <a:rPr lang="ru-RU" sz="2900" dirty="0" err="1"/>
              <a:t>старовозрастных</a:t>
            </a:r>
            <a:r>
              <a:rPr lang="ru-RU" sz="2900" dirty="0"/>
              <a:t> дубовых, липовых, березовых и прочих насаждений, болот. Не менее важное значение для фауны Измайловского леса имеют суходолы и пруд, расположенные в его границах – они являются местообитанием редких для города видов зверей и птиц.</a:t>
            </a:r>
          </a:p>
          <a:p>
            <a:r>
              <a:rPr lang="ru-RU" sz="2900" dirty="0"/>
              <a:t>   Н</a:t>
            </a:r>
            <a:r>
              <a:rPr lang="ru-RU" sz="2900" dirty="0" smtClean="0"/>
              <a:t>а </a:t>
            </a:r>
            <a:r>
              <a:rPr lang="ru-RU" sz="2900" dirty="0"/>
              <a:t>территории леса было найдено 175 видов позвоночных животных, в число которых вошли: 35 – млекопитающих, 9 – земноводных, 3 – пресмыкающихся, 128 – птиц, из них 100 видов гнездящихся.</a:t>
            </a:r>
          </a:p>
          <a:p>
            <a:r>
              <a:rPr lang="ru-RU" sz="2900" dirty="0"/>
              <a:t>   В последние годы в Измайловском лесу было отмечено 7 видов земноводных, из них 5 – бесхвостые (жабы, лягушки) и 2 – хвостатые (тритоны) и один вид пресмыкающихся – это живородящая ящерица.</a:t>
            </a:r>
          </a:p>
          <a:p>
            <a:endParaRPr lang="ru-RU" sz="2900" dirty="0"/>
          </a:p>
        </p:txBody>
      </p:sp>
    </p:spTree>
    <p:extLst>
      <p:ext uri="{BB962C8B-B14F-4D97-AF65-F5344CB8AC3E}">
        <p14:creationId xmlns="" xmlns:p14="http://schemas.microsoft.com/office/powerpoint/2010/main" val="28668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6126163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  <a:r>
              <a:rPr lang="ru-RU" sz="7200" dirty="0"/>
              <a:t>Из млекопитающих здесь в настоящее время отмечено 27 видов, они представлены мышевидными грызунами и насекомоядными. Постоянными обитателями леса являются зайцы (беляк и русак). Весьма ценной находкой для леса считается орешниковая соня, внесенная в список охраняемых редких видов Московской области. Также здесь обитают и другие редкие млекопитающие, считающиеся уязвимыми в условиях города – </a:t>
            </a:r>
            <a:r>
              <a:rPr lang="ru-RU" sz="7200" dirty="0" err="1"/>
              <a:t>кутора</a:t>
            </a:r>
            <a:r>
              <a:rPr lang="ru-RU" sz="7200" dirty="0"/>
              <a:t> обыкновенная, рыжая вечерница, лесная </a:t>
            </a:r>
            <a:r>
              <a:rPr lang="ru-RU" sz="7200" dirty="0" err="1"/>
              <a:t>мышовка</a:t>
            </a:r>
            <a:r>
              <a:rPr lang="ru-RU" sz="7200" dirty="0"/>
              <a:t>, мышь-малютка и другие. Свыше 50-ти видов наземных позвоночных, обитающих на территории леса, занесены в Красную книгу Москвы.</a:t>
            </a:r>
          </a:p>
          <a:p>
            <a:r>
              <a:rPr lang="ru-RU" sz="7200" dirty="0"/>
              <a:t>   В последние годы на территории леса и парка зарегистрирован 81 вид птиц, из них почти 40 гнездятся, 10 – возможно гнездятся, 15 – кочуют или прилетают на зимовку, 16 – встречены в сезон гнездования без признаков размножения. В числе гнездящихся: сизый голубь, кряква, черный стриж, белая трясогузка, большой пестрый дятел, малый пестрый дятел, скворец, обыкновенный жулан, серая ворона, скворец, садовая камышевка, серая славка, садовая славка, славка-</a:t>
            </a:r>
            <a:r>
              <a:rPr lang="ru-RU" sz="7200" dirty="0" err="1"/>
              <a:t>мельничек</a:t>
            </a:r>
            <a:r>
              <a:rPr lang="ru-RU" sz="7200" dirty="0"/>
              <a:t>, славка-черноголовка, зеленая пересмешка, пеночка-</a:t>
            </a:r>
            <a:r>
              <a:rPr lang="ru-RU" sz="7200" dirty="0" err="1"/>
              <a:t>весничка</a:t>
            </a:r>
            <a:r>
              <a:rPr lang="ru-RU" sz="7200" dirty="0"/>
              <a:t>, пеночка-трещотка, мухоловка-пеструшка, серая мухоловка, малая мухоловка, черный и певчий дрозды, </a:t>
            </a:r>
            <a:r>
              <a:rPr lang="ru-RU" sz="7200" dirty="0" err="1"/>
              <a:t>зарянка</a:t>
            </a:r>
            <a:r>
              <a:rPr lang="ru-RU" sz="7200" dirty="0"/>
              <a:t>, рябинник, лазоревка, белобровик, большая синица, пищуха, поползень, домовый и полевой воробьи, зяблик, чечевица, зеленушка.</a:t>
            </a:r>
          </a:p>
          <a:p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33190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9"/>
            <a:ext cx="8229600" cy="430649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Лесной массив с юго-восточной на северо-западную сторону пересекается рекой Серебрянкой с хорошо выраженной долиной, где частично сохранились пойменные луга и обширные низинные болота. За последнее столетие здесь сформировались </a:t>
            </a:r>
            <a:r>
              <a:rPr lang="ru-RU" dirty="0" err="1"/>
              <a:t>черноольшаники</a:t>
            </a:r>
            <a:r>
              <a:rPr lang="ru-RU" dirty="0"/>
              <a:t> – настоящие пойменные леса. В юго-западной части парковой территории берет свое начало река Нищенка. Также в пределах лесного массива расположено 13 прудов, наибольший из которых – Лебедянский. Большая редкость в наше время – это переходные болота, на одном из них даже сохранилась сплавина из сфагновых мхов.</a:t>
            </a:r>
          </a:p>
          <a:p>
            <a:r>
              <a:rPr lang="ru-RU" dirty="0"/>
              <a:t>   Особой охране подлежат следующие гидрологические объекты: исток реки Нищенки, </a:t>
            </a:r>
            <a:r>
              <a:rPr lang="ru-RU" dirty="0" err="1"/>
              <a:t>эвтрофное</a:t>
            </a:r>
            <a:r>
              <a:rPr lang="ru-RU" dirty="0"/>
              <a:t> болото, сфагновое болото, низинное болото.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0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119</TotalTime>
  <Words>156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Измайловский парк</vt:lpstr>
      <vt:lpstr>Слайд 2</vt:lpstr>
      <vt:lpstr>Слайд 3</vt:lpstr>
      <vt:lpstr>Флора:</vt:lpstr>
      <vt:lpstr>Животный мир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Измайловский парк</dc:title>
  <dc:creator>Мустанг</dc:creator>
  <cp:lastModifiedBy>MS</cp:lastModifiedBy>
  <cp:revision>21</cp:revision>
  <dcterms:created xsi:type="dcterms:W3CDTF">2016-12-21T23:55:28Z</dcterms:created>
  <dcterms:modified xsi:type="dcterms:W3CDTF">2018-12-25T17:38:13Z</dcterms:modified>
</cp:coreProperties>
</file>