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58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025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9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4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36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9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75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27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695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15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0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6D7BA-6307-4952-B28F-7E247A104AB9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8A5A0-BA93-4983-A8BE-1BB5AC207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082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949824" y="1108916"/>
            <a:ext cx="9144000" cy="2387600"/>
          </a:xfrm>
        </p:spPr>
        <p:txBody>
          <a:bodyPr/>
          <a:lstStyle/>
          <a:p>
            <a:r>
              <a:rPr lang="ru-RU" dirty="0" smtClean="0"/>
              <a:t>Как образовались числа от 10 до 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3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212" y="0"/>
            <a:ext cx="8816788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9" y="3792071"/>
            <a:ext cx="3012141" cy="30659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8352" y="5325035"/>
            <a:ext cx="8098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6454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83040" cy="6858000"/>
          </a:xfrm>
          <a:prstGeom prst="rect">
            <a:avLst/>
          </a:prstGeom>
        </p:spPr>
      </p:pic>
      <p:sp>
        <p:nvSpPr>
          <p:cNvPr id="4" name="Блок-схема: магнитный диск 3"/>
          <p:cNvSpPr/>
          <p:nvPr/>
        </p:nvSpPr>
        <p:spPr>
          <a:xfrm>
            <a:off x="8922644" y="454960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9166412" y="636495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9372600" y="905436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9647745" y="1138518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9852212" y="1407459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10070808" y="1698812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10385612" y="1985682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10562145" y="2259106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10754886" y="2541495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10911768" y="2823884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223484" y="3097308"/>
            <a:ext cx="26090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цать</a:t>
            </a:r>
            <a:endParaRPr lang="ru-RU" sz="54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(десять)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7061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537883" y="1707777"/>
            <a:ext cx="2286000" cy="1707776"/>
            <a:chOff x="9776012" y="632012"/>
            <a:chExt cx="2286000" cy="1707776"/>
          </a:xfrm>
        </p:grpSpPr>
        <p:sp>
          <p:nvSpPr>
            <p:cNvPr id="9" name="Блок-схема: магнитный диск 8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магнитный диск 9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магнитный диск 10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магнитный диск 11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магнитный диск 12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магнитный диск 13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Блок-схема: магнитный диск 14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магнитный диск 15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Блок-схема: магнитный диск 16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Блок-схема: магнитный диск 17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Блок-схема: магнитный диск 18"/>
          <p:cNvSpPr/>
          <p:nvPr/>
        </p:nvSpPr>
        <p:spPr>
          <a:xfrm>
            <a:off x="537883" y="1219201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7204" y="4086452"/>
            <a:ext cx="4568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Один-на-</a:t>
            </a:r>
            <a:r>
              <a:rPr lang="ru-RU" sz="54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дцать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4704397" y="1600802"/>
            <a:ext cx="2286000" cy="1707776"/>
            <a:chOff x="9776012" y="632012"/>
            <a:chExt cx="2286000" cy="1707776"/>
          </a:xfrm>
        </p:grpSpPr>
        <p:sp>
          <p:nvSpPr>
            <p:cNvPr id="23" name="Блок-схема: магнитный диск 22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магнитный диск 23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Блок-схема: магнитный диск 24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Блок-схема: магнитный диск 25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магнитный диск 26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магнитный диск 27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Блок-схема: магнитный диск 28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Блок-схема: магнитный диск 29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Блок-схема: магнитный диск 30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Блок-схема: магнитный диск 31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9023311" y="1745743"/>
            <a:ext cx="2286000" cy="1707776"/>
            <a:chOff x="9776012" y="632012"/>
            <a:chExt cx="2286000" cy="1707776"/>
          </a:xfrm>
        </p:grpSpPr>
        <p:sp>
          <p:nvSpPr>
            <p:cNvPr id="34" name="Блок-схема: магнитный диск 33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Блок-схема: магнитный диск 34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Блок-схема: магнитный диск 35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Блок-схема: магнитный диск 36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Блок-схема: магнитный диск 37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Блок-схема: магнитный диск 38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Блок-схема: магнитный диск 39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Блок-схема: магнитный диск 40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Блок-схема: магнитный диск 41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Блок-схема: магнитный диск 42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4" name="Блок-схема: магнитный диск 43"/>
          <p:cNvSpPr/>
          <p:nvPr/>
        </p:nvSpPr>
        <p:spPr>
          <a:xfrm>
            <a:off x="4704397" y="683509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магнитный диск 44"/>
          <p:cNvSpPr/>
          <p:nvPr/>
        </p:nvSpPr>
        <p:spPr>
          <a:xfrm>
            <a:off x="4704397" y="1116390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магнитный диск 45"/>
          <p:cNvSpPr/>
          <p:nvPr/>
        </p:nvSpPr>
        <p:spPr>
          <a:xfrm>
            <a:off x="9036826" y="320558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магнитный диск 46"/>
          <p:cNvSpPr/>
          <p:nvPr/>
        </p:nvSpPr>
        <p:spPr>
          <a:xfrm>
            <a:off x="9017558" y="810337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магнитный диск 47"/>
          <p:cNvSpPr/>
          <p:nvPr/>
        </p:nvSpPr>
        <p:spPr>
          <a:xfrm>
            <a:off x="9023311" y="1265730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8639" y="3096403"/>
            <a:ext cx="4116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Две-на-</a:t>
            </a:r>
            <a:r>
              <a:rPr lang="ru-RU" sz="54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дцать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8154137" y="3762319"/>
            <a:ext cx="40218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Три-на-</a:t>
            </a:r>
            <a:r>
              <a:rPr lang="ru-RU" sz="54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дцать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407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магнитный диск 1"/>
          <p:cNvSpPr/>
          <p:nvPr/>
        </p:nvSpPr>
        <p:spPr>
          <a:xfrm>
            <a:off x="761587" y="2287003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805169" y="4366571"/>
            <a:ext cx="2286000" cy="1707776"/>
            <a:chOff x="9776012" y="632012"/>
            <a:chExt cx="2286000" cy="1707776"/>
          </a:xfrm>
        </p:grpSpPr>
        <p:sp>
          <p:nvSpPr>
            <p:cNvPr id="4" name="Блок-схема: магнитный диск 3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Блок-схема: магнитный диск 4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Блок-схема: магнитный диск 5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Блок-схема: магнитный диск 6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Блок-схема: магнитный диск 7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Блок-схема: магнитный диск 8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магнитный диск 9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магнитный диск 10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магнитный диск 11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магнитный диск 12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Блок-схема: магнитный диск 13"/>
          <p:cNvSpPr/>
          <p:nvPr/>
        </p:nvSpPr>
        <p:spPr>
          <a:xfrm>
            <a:off x="761587" y="2775579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магнитный диск 14"/>
          <p:cNvSpPr/>
          <p:nvPr/>
        </p:nvSpPr>
        <p:spPr>
          <a:xfrm>
            <a:off x="762553" y="3232779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761587" y="3725595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61901" y="1330072"/>
            <a:ext cx="505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5093471" y="4610859"/>
            <a:ext cx="2286000" cy="1707776"/>
            <a:chOff x="9776012" y="632012"/>
            <a:chExt cx="2286000" cy="1707776"/>
          </a:xfrm>
        </p:grpSpPr>
        <p:sp>
          <p:nvSpPr>
            <p:cNvPr id="19" name="Блок-схема: магнитный диск 18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магнитный диск 19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Блок-схема: магнитный диск 20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магнитный диск 21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магнитный диск 22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магнитный диск 23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Блок-схема: магнитный диск 24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Блок-схема: магнитный диск 25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магнитный диск 26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магнитный диск 27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Блок-схема: магнитный диск 28"/>
          <p:cNvSpPr/>
          <p:nvPr/>
        </p:nvSpPr>
        <p:spPr>
          <a:xfrm>
            <a:off x="5118849" y="2314021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магнитный диск 29"/>
          <p:cNvSpPr/>
          <p:nvPr/>
        </p:nvSpPr>
        <p:spPr>
          <a:xfrm>
            <a:off x="5118849" y="2692537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магнитный диск 30"/>
          <p:cNvSpPr/>
          <p:nvPr/>
        </p:nvSpPr>
        <p:spPr>
          <a:xfrm>
            <a:off x="5118849" y="3044399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магнитный диск 31"/>
          <p:cNvSpPr/>
          <p:nvPr/>
        </p:nvSpPr>
        <p:spPr>
          <a:xfrm>
            <a:off x="5093471" y="3400867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магнитный диск 32"/>
          <p:cNvSpPr/>
          <p:nvPr/>
        </p:nvSpPr>
        <p:spPr>
          <a:xfrm>
            <a:off x="5085058" y="3725595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340622" y="1324530"/>
            <a:ext cx="505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8695973" y="3817483"/>
            <a:ext cx="2286000" cy="1707776"/>
            <a:chOff x="9776012" y="632012"/>
            <a:chExt cx="2286000" cy="1707776"/>
          </a:xfrm>
        </p:grpSpPr>
        <p:sp>
          <p:nvSpPr>
            <p:cNvPr id="36" name="Блок-схема: магнитный диск 35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Блок-схема: магнитный диск 36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Блок-схема: магнитный диск 37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Блок-схема: магнитный диск 38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Блок-схема: магнитный диск 39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Блок-схема: магнитный диск 40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Блок-схема: магнитный диск 41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Блок-схема: магнитный диск 42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Блок-схема: магнитный диск 43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Блок-схема: магнитный диск 44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Блок-схема: магнитный диск 45"/>
          <p:cNvSpPr/>
          <p:nvPr/>
        </p:nvSpPr>
        <p:spPr>
          <a:xfrm>
            <a:off x="8619915" y="1204140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магнитный диск 46"/>
          <p:cNvSpPr/>
          <p:nvPr/>
        </p:nvSpPr>
        <p:spPr>
          <a:xfrm>
            <a:off x="8715288" y="1663358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магнитный диск 47"/>
          <p:cNvSpPr/>
          <p:nvPr/>
        </p:nvSpPr>
        <p:spPr>
          <a:xfrm>
            <a:off x="8616604" y="2114106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магнитный диск 48"/>
          <p:cNvSpPr/>
          <p:nvPr/>
        </p:nvSpPr>
        <p:spPr>
          <a:xfrm>
            <a:off x="8527095" y="2491296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магнитный диск 49"/>
          <p:cNvSpPr/>
          <p:nvPr/>
        </p:nvSpPr>
        <p:spPr>
          <a:xfrm>
            <a:off x="8543573" y="2909500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магнитный диск 50"/>
          <p:cNvSpPr/>
          <p:nvPr/>
        </p:nvSpPr>
        <p:spPr>
          <a:xfrm>
            <a:off x="8578124" y="3326141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8883129" y="212607"/>
            <a:ext cx="505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499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05169" y="4366571"/>
            <a:ext cx="2286000" cy="1707776"/>
            <a:chOff x="9776012" y="632012"/>
            <a:chExt cx="2286000" cy="1707776"/>
          </a:xfrm>
        </p:grpSpPr>
        <p:sp>
          <p:nvSpPr>
            <p:cNvPr id="3" name="Блок-схема: магнитный диск 2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Блок-схема: магнитный диск 3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Блок-схема: магнитный диск 4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Блок-схема: магнитный диск 5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Блок-схема: магнитный диск 6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Блок-схема: магнитный диск 7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Блок-схема: магнитный диск 8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магнитный диск 9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магнитный диск 10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магнитный диск 11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8744754" y="3039795"/>
            <a:ext cx="2286000" cy="1707776"/>
            <a:chOff x="9776012" y="632012"/>
            <a:chExt cx="2286000" cy="1707776"/>
          </a:xfrm>
        </p:grpSpPr>
        <p:sp>
          <p:nvSpPr>
            <p:cNvPr id="14" name="Блок-схема: магнитный диск 13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Блок-схема: магнитный диск 14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магнитный диск 15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Блок-схема: магнитный диск 16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Блок-схема: магнитный диск 17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Блок-схема: магнитный диск 18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магнитный диск 19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Блок-схема: магнитный диск 20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магнитный диск 21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магнитный диск 22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8820954" y="4518971"/>
            <a:ext cx="2286000" cy="1707776"/>
            <a:chOff x="9776012" y="632012"/>
            <a:chExt cx="2286000" cy="1707776"/>
          </a:xfrm>
        </p:grpSpPr>
        <p:sp>
          <p:nvSpPr>
            <p:cNvPr id="25" name="Блок-схема: магнитный диск 24"/>
            <p:cNvSpPr/>
            <p:nvPr/>
          </p:nvSpPr>
          <p:spPr>
            <a:xfrm>
              <a:off x="9776012" y="632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Блок-схема: магнитный диск 25"/>
            <p:cNvSpPr/>
            <p:nvPr/>
          </p:nvSpPr>
          <p:spPr>
            <a:xfrm>
              <a:off x="9928412" y="784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магнитный диск 26"/>
            <p:cNvSpPr/>
            <p:nvPr/>
          </p:nvSpPr>
          <p:spPr>
            <a:xfrm>
              <a:off x="10080812" y="936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магнитный диск 27"/>
            <p:cNvSpPr/>
            <p:nvPr/>
          </p:nvSpPr>
          <p:spPr>
            <a:xfrm>
              <a:off x="10233212" y="1089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Блок-схема: магнитный диск 28"/>
            <p:cNvSpPr/>
            <p:nvPr/>
          </p:nvSpPr>
          <p:spPr>
            <a:xfrm>
              <a:off x="10385612" y="1241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Блок-схема: магнитный диск 29"/>
            <p:cNvSpPr/>
            <p:nvPr/>
          </p:nvSpPr>
          <p:spPr>
            <a:xfrm>
              <a:off x="10538012" y="13940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Блок-схема: магнитный диск 30"/>
            <p:cNvSpPr/>
            <p:nvPr/>
          </p:nvSpPr>
          <p:spPr>
            <a:xfrm>
              <a:off x="10690412" y="15464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Блок-схема: магнитный диск 31"/>
            <p:cNvSpPr/>
            <p:nvPr/>
          </p:nvSpPr>
          <p:spPr>
            <a:xfrm>
              <a:off x="10842812" y="16988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Блок-схема: магнитный диск 32"/>
            <p:cNvSpPr/>
            <p:nvPr/>
          </p:nvSpPr>
          <p:spPr>
            <a:xfrm>
              <a:off x="10995212" y="18512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Блок-схема: магнитный диск 33"/>
            <p:cNvSpPr/>
            <p:nvPr/>
          </p:nvSpPr>
          <p:spPr>
            <a:xfrm>
              <a:off x="11147612" y="2003612"/>
              <a:ext cx="914400" cy="33617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4355206" y="2340825"/>
            <a:ext cx="3290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Два-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дцать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6" name="Блок-схема: магнитный диск 35"/>
          <p:cNvSpPr/>
          <p:nvPr/>
        </p:nvSpPr>
        <p:spPr>
          <a:xfrm>
            <a:off x="957569" y="1139537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магнитный диск 36"/>
          <p:cNvSpPr/>
          <p:nvPr/>
        </p:nvSpPr>
        <p:spPr>
          <a:xfrm>
            <a:off x="902565" y="1565587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магнитный диск 37"/>
          <p:cNvSpPr/>
          <p:nvPr/>
        </p:nvSpPr>
        <p:spPr>
          <a:xfrm>
            <a:off x="837787" y="1963835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магнитный диск 38"/>
          <p:cNvSpPr/>
          <p:nvPr/>
        </p:nvSpPr>
        <p:spPr>
          <a:xfrm>
            <a:off x="837787" y="2565787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магнитный диск 39"/>
          <p:cNvSpPr/>
          <p:nvPr/>
        </p:nvSpPr>
        <p:spPr>
          <a:xfrm>
            <a:off x="902565" y="2927979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магнитный диск 40"/>
          <p:cNvSpPr/>
          <p:nvPr/>
        </p:nvSpPr>
        <p:spPr>
          <a:xfrm>
            <a:off x="805169" y="3328907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магнитный диск 41"/>
          <p:cNvSpPr/>
          <p:nvPr/>
        </p:nvSpPr>
        <p:spPr>
          <a:xfrm>
            <a:off x="805169" y="3817483"/>
            <a:ext cx="914400" cy="336176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74421" y="750634"/>
            <a:ext cx="42745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Сем-на-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дцать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022" y="3553524"/>
            <a:ext cx="4392479" cy="321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70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81481E-6 L 0.29232 -0.16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9" y="-8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L -0.30938 -0.107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69" y="-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27" y="1"/>
            <a:ext cx="832513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83114" y="265078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</a:t>
            </a:r>
            <a:r>
              <a:rPr lang="ru-RU" sz="54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845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Как образовались числа от 10 до 20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образовались числа от 10 до 20</dc:title>
  <dc:creator>Татьяна</dc:creator>
  <cp:lastModifiedBy>Татьяна</cp:lastModifiedBy>
  <cp:revision>3</cp:revision>
  <dcterms:created xsi:type="dcterms:W3CDTF">2015-03-04T15:22:31Z</dcterms:created>
  <dcterms:modified xsi:type="dcterms:W3CDTF">2015-03-04T15:38:02Z</dcterms:modified>
</cp:coreProperties>
</file>