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sldIdLst>
    <p:sldId id="271" r:id="rId2"/>
    <p:sldId id="270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9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88" d="100"/>
          <a:sy n="88" d="100"/>
        </p:scale>
        <p:origin x="-14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32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642918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643578"/>
            <a:ext cx="8458200" cy="914400"/>
          </a:xfrm>
        </p:spPr>
        <p:txBody>
          <a:bodyPr>
            <a:normAutofit/>
          </a:bodyPr>
          <a:lstStyle/>
          <a:p>
            <a:pPr algn="ctr"/>
            <a:endParaRPr lang="ru-RU" sz="1600" b="1" dirty="0" smtClean="0">
              <a:solidFill>
                <a:srgbClr val="C00000"/>
              </a:solidFill>
            </a:endParaRPr>
          </a:p>
        </p:txBody>
      </p:sp>
      <p:pic>
        <p:nvPicPr>
          <p:cNvPr id="4" name="Рисунок 3" descr="978-5-86775-140-1-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2000240"/>
            <a:ext cx="5429288" cy="3755258"/>
          </a:xfrm>
          <a:prstGeom prst="rect">
            <a:avLst/>
          </a:prstGeom>
          <a:ln w="57150">
            <a:solidFill>
              <a:srgbClr val="C000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5" name="Прямоугольник 4"/>
          <p:cNvSpPr/>
          <p:nvPr/>
        </p:nvSpPr>
        <p:spPr>
          <a:xfrm>
            <a:off x="1071538" y="285728"/>
            <a:ext cx="685034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Как птицы и звери к зиме готовятся</a:t>
            </a:r>
          </a:p>
          <a:p>
            <a:pPr algn="ctr"/>
            <a:r>
              <a:rPr lang="ru-RU" sz="2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endParaRPr lang="ru-RU" sz="2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6" name="Рисунок 5" descr="0_7184d_6b357746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28802"/>
            <a:ext cx="1214414" cy="1123064"/>
          </a:xfrm>
          <a:prstGeom prst="rect">
            <a:avLst/>
          </a:prstGeom>
        </p:spPr>
      </p:pic>
      <p:pic>
        <p:nvPicPr>
          <p:cNvPr id="7" name="Рисунок 6" descr="0_7184d_6b357746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86124"/>
            <a:ext cx="1214414" cy="1123064"/>
          </a:xfrm>
          <a:prstGeom prst="rect">
            <a:avLst/>
          </a:prstGeom>
        </p:spPr>
      </p:pic>
      <p:pic>
        <p:nvPicPr>
          <p:cNvPr id="8" name="Рисунок 7" descr="0_7184d_6b357746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643446"/>
            <a:ext cx="1214414" cy="112306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357422" y="1357298"/>
            <a:ext cx="464223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(по  рассказу  Снегирева  Г.Я.)</a:t>
            </a:r>
            <a:endParaRPr lang="ru-RU" sz="2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rgbClr val="C00000"/>
                </a:solidFill>
              </a:rPr>
              <a:t>Белка  скоро  серая  станет,  наденет  зимнюю  шубку,  а пока  запасает орехи и жёлуди. Складывает их  в  дупло. А  грибы  развешивает  на  колючих  сучках – сушиться. </a:t>
            </a:r>
            <a:br>
              <a:rPr lang="ru-RU" sz="1800" b="1" dirty="0" smtClean="0">
                <a:solidFill>
                  <a:srgbClr val="C00000"/>
                </a:solidFill>
              </a:rPr>
            </a:br>
            <a:endParaRPr lang="ru-RU" sz="18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belka4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4877" y="1643050"/>
            <a:ext cx="4000528" cy="3429024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Рисунок 4" descr="belk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928934"/>
            <a:ext cx="4000528" cy="3468891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" name="Рисунок 9" descr="0_7184d_6b357746_X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3834" y="5214950"/>
            <a:ext cx="1214414" cy="1123064"/>
          </a:xfrm>
          <a:prstGeom prst="rect">
            <a:avLst/>
          </a:prstGeom>
        </p:spPr>
      </p:pic>
      <p:pic>
        <p:nvPicPr>
          <p:cNvPr id="11" name="Рисунок 10" descr="0_7184d_6b357746_X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36" y="5214950"/>
            <a:ext cx="1214414" cy="1123064"/>
          </a:xfrm>
          <a:prstGeom prst="rect">
            <a:avLst/>
          </a:prstGeom>
        </p:spPr>
      </p:pic>
      <p:pic>
        <p:nvPicPr>
          <p:cNvPr id="12" name="Рисунок 11" descr="0_7184d_6b357746_X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5214950"/>
            <a:ext cx="1214414" cy="1123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rgbClr val="C00000"/>
                </a:solidFill>
              </a:rPr>
              <a:t>Медведица  берлогу  выкопала  под  корнями  старой  ели, устлала  её  ветками,  натаскала   мху.   Зимой  у  неё  в  берлоге появятся  медвежата. </a:t>
            </a:r>
            <a:br>
              <a:rPr lang="ru-RU" sz="1800" b="1" dirty="0" smtClean="0">
                <a:solidFill>
                  <a:srgbClr val="C00000"/>
                </a:solidFill>
              </a:rPr>
            </a:br>
            <a:endParaRPr lang="ru-RU" sz="18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119010_origin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428736"/>
            <a:ext cx="6690173" cy="4525962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Рисунок 4" descr="0_7184d_6b357746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00174"/>
            <a:ext cx="1214414" cy="1123064"/>
          </a:xfrm>
          <a:prstGeom prst="rect">
            <a:avLst/>
          </a:prstGeom>
        </p:spPr>
      </p:pic>
      <p:pic>
        <p:nvPicPr>
          <p:cNvPr id="6" name="Рисунок 5" descr="0_7184d_6b357746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43248"/>
            <a:ext cx="1214414" cy="1123064"/>
          </a:xfrm>
          <a:prstGeom prst="rect">
            <a:avLst/>
          </a:prstGeom>
        </p:spPr>
      </p:pic>
      <p:pic>
        <p:nvPicPr>
          <p:cNvPr id="7" name="Рисунок 6" descr="0_7184d_6b357746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857760"/>
            <a:ext cx="1214414" cy="1123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Лиса   неслышно   крадётся по осеннему лесу.  Листья  в  Лесу красные,  и  лисья  шерсть  красная.  Легко  лисе  незаметно подкрадываться  к  добыче.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foxes-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1285860"/>
            <a:ext cx="6320368" cy="4525962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Рисунок 4" descr="0_7184d_6b357746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85860"/>
            <a:ext cx="1214414" cy="1123064"/>
          </a:xfrm>
          <a:prstGeom prst="rect">
            <a:avLst/>
          </a:prstGeom>
        </p:spPr>
      </p:pic>
      <p:pic>
        <p:nvPicPr>
          <p:cNvPr id="6" name="Рисунок 5" descr="0_7184d_6b357746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28934"/>
            <a:ext cx="1214414" cy="1123064"/>
          </a:xfrm>
          <a:prstGeom prst="rect">
            <a:avLst/>
          </a:prstGeom>
        </p:spPr>
      </p:pic>
      <p:pic>
        <p:nvPicPr>
          <p:cNvPr id="7" name="Рисунок 6" descr="0_7184d_6b357746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72008"/>
            <a:ext cx="1214414" cy="1123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429264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Притаились  </a:t>
            </a:r>
            <a:r>
              <a:rPr lang="ru-RU" sz="2000" b="1" dirty="0" err="1" smtClean="0">
                <a:solidFill>
                  <a:srgbClr val="C00000"/>
                </a:solidFill>
              </a:rPr>
              <a:t>зайчата-листопаднички</a:t>
            </a:r>
            <a:r>
              <a:rPr lang="ru-RU" sz="2000" b="1" dirty="0" smtClean="0">
                <a:solidFill>
                  <a:srgbClr val="C00000"/>
                </a:solidFill>
              </a:rPr>
              <a:t>.   Не скачут,   следов  не оставляют.   А   то   лиса   их  найдет и съест.  Пробежит мимо зайчиха, накормит  молоком  и  дальше  скачет  в  осинник.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00001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642918"/>
            <a:ext cx="6679415" cy="4525962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Рисунок 4" descr="0_7184d_6b357746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57232"/>
            <a:ext cx="1214414" cy="1123064"/>
          </a:xfrm>
          <a:prstGeom prst="rect">
            <a:avLst/>
          </a:prstGeom>
        </p:spPr>
      </p:pic>
      <p:pic>
        <p:nvPicPr>
          <p:cNvPr id="6" name="Рисунок 5" descr="0_7184d_6b357746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57430"/>
            <a:ext cx="1214414" cy="1123064"/>
          </a:xfrm>
          <a:prstGeom prst="rect">
            <a:avLst/>
          </a:prstGeom>
        </p:spPr>
      </p:pic>
      <p:pic>
        <p:nvPicPr>
          <p:cNvPr id="7" name="Рисунок 6" descr="0_7184d_6b357746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29066"/>
            <a:ext cx="1214414" cy="1123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642918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solidFill>
                  <a:srgbClr val="C00000"/>
                </a:solidFill>
              </a:rPr>
              <a:t>Высоко   в  небе   потянулись  журавлиные  стаи.  Печальными криками   прощаются  они  с  родиной.   Журавли   будут  зимовать  в тёплой  Африке.  Но  как  только  зазвенят  весной ручьи,  зазеленеет на   бугорках   травка,   журавли  вернутся   домой  на   родину.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139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1500174"/>
            <a:ext cx="6357982" cy="4518043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Рисунок 4" descr="0_7184d_6b357746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00174"/>
            <a:ext cx="1214414" cy="1123064"/>
          </a:xfrm>
          <a:prstGeom prst="rect">
            <a:avLst/>
          </a:prstGeom>
        </p:spPr>
      </p:pic>
      <p:pic>
        <p:nvPicPr>
          <p:cNvPr id="6" name="Рисунок 5" descr="0_7184d_6b357746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71810"/>
            <a:ext cx="1214414" cy="1123064"/>
          </a:xfrm>
          <a:prstGeom prst="rect">
            <a:avLst/>
          </a:prstGeom>
        </p:spPr>
      </p:pic>
      <p:pic>
        <p:nvPicPr>
          <p:cNvPr id="7" name="Рисунок 6" descr="0_7184d_6b357746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86322"/>
            <a:ext cx="1214414" cy="1123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</a:rPr>
              <a:t>Первые снежинки закружились в воздухе, и гусиные стаи тоже полетели на юг.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gurav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1214422"/>
            <a:ext cx="6715172" cy="4625569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Рисунок 4" descr="0_7184d_6b357746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00174"/>
            <a:ext cx="1214414" cy="1123064"/>
          </a:xfrm>
          <a:prstGeom prst="rect">
            <a:avLst/>
          </a:prstGeom>
        </p:spPr>
      </p:pic>
      <p:pic>
        <p:nvPicPr>
          <p:cNvPr id="6" name="Рисунок 5" descr="0_7184d_6b357746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00372"/>
            <a:ext cx="1214414" cy="1123064"/>
          </a:xfrm>
          <a:prstGeom prst="rect">
            <a:avLst/>
          </a:prstGeom>
        </p:spPr>
      </p:pic>
      <p:pic>
        <p:nvPicPr>
          <p:cNvPr id="7" name="Рисунок 6" descr="0_7184d_6b357746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643446"/>
            <a:ext cx="1214414" cy="1123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err="1" smtClean="0">
                <a:solidFill>
                  <a:srgbClr val="C00000"/>
                </a:solidFill>
              </a:rPr>
              <a:t>ИспользованНые</a:t>
            </a:r>
            <a:r>
              <a:rPr lang="ru-RU" sz="2000" b="1" dirty="0" smtClean="0">
                <a:solidFill>
                  <a:srgbClr val="C00000"/>
                </a:solidFill>
              </a:rPr>
              <a:t>  материалы: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Картинки  животных с сайтов:</a:t>
            </a:r>
          </a:p>
          <a:p>
            <a:pPr algn="just"/>
            <a:r>
              <a:rPr lang="en-US" sz="1600" dirty="0" smtClean="0"/>
              <a:t>animals</a:t>
            </a:r>
            <a:r>
              <a:rPr lang="ru-RU" sz="1600" dirty="0" smtClean="0"/>
              <a:t>-</a:t>
            </a:r>
            <a:r>
              <a:rPr lang="en-US" sz="1600" dirty="0" smtClean="0"/>
              <a:t>wild</a:t>
            </a:r>
            <a:r>
              <a:rPr lang="ru-RU" sz="1600" dirty="0" smtClean="0"/>
              <a:t>.</a:t>
            </a:r>
            <a:r>
              <a:rPr lang="en-US" sz="1600" dirty="0" err="1" smtClean="0"/>
              <a:t>ru</a:t>
            </a:r>
            <a:r>
              <a:rPr lang="ru-RU" sz="1600" dirty="0" smtClean="0"/>
              <a:t>  </a:t>
            </a:r>
          </a:p>
          <a:p>
            <a:pPr algn="just"/>
            <a:r>
              <a:rPr lang="ru-RU" sz="1600" dirty="0" smtClean="0"/>
              <a:t> </a:t>
            </a:r>
            <a:r>
              <a:rPr lang="en-US" sz="1600" dirty="0" err="1" smtClean="0"/>
              <a:t>proza</a:t>
            </a:r>
            <a:r>
              <a:rPr lang="ru-RU" sz="1600" dirty="0" smtClean="0"/>
              <a:t>.</a:t>
            </a:r>
            <a:r>
              <a:rPr lang="en-US" sz="1600" dirty="0" err="1" smtClean="0"/>
              <a:t>ru</a:t>
            </a:r>
            <a:endParaRPr lang="ru-RU" sz="1600" dirty="0" smtClean="0"/>
          </a:p>
          <a:p>
            <a:pPr algn="just"/>
            <a:r>
              <a:rPr lang="ru-RU" sz="1600" dirty="0" err="1" smtClean="0"/>
              <a:t>ohota.biz</a:t>
            </a:r>
            <a:r>
              <a:rPr lang="ru-RU" sz="1600" dirty="0" smtClean="0"/>
              <a:t>  </a:t>
            </a:r>
          </a:p>
          <a:p>
            <a:pPr algn="just">
              <a:buNone/>
            </a:pPr>
            <a:r>
              <a:rPr lang="ru-RU" sz="1600" dirty="0" smtClean="0"/>
              <a:t>       </a:t>
            </a:r>
            <a:r>
              <a:rPr lang="ru-RU" sz="1600" dirty="0" err="1" smtClean="0"/>
              <a:t>popgun.ru</a:t>
            </a:r>
            <a:endParaRPr lang="ru-RU" sz="1600" dirty="0" smtClean="0"/>
          </a:p>
          <a:p>
            <a:pPr algn="just"/>
            <a:r>
              <a:rPr lang="en-US" sz="1400" dirty="0" err="1" smtClean="0"/>
              <a:t>animalpicture</a:t>
            </a:r>
            <a:r>
              <a:rPr lang="ru-RU" sz="1400" dirty="0" smtClean="0"/>
              <a:t>.</a:t>
            </a:r>
            <a:r>
              <a:rPr lang="en-US" sz="1400" dirty="0" err="1" smtClean="0"/>
              <a:t>ru</a:t>
            </a:r>
            <a:r>
              <a:rPr lang="en-US" sz="1400" dirty="0" smtClean="0"/>
              <a:t> </a:t>
            </a:r>
            <a:endParaRPr lang="ru-RU" sz="1400" dirty="0" smtClean="0"/>
          </a:p>
          <a:p>
            <a:pPr algn="just"/>
            <a:r>
              <a:rPr lang="ru-RU" sz="1400" dirty="0" err="1" smtClean="0"/>
              <a:t>stfond.ru</a:t>
            </a:r>
            <a:r>
              <a:rPr lang="ru-RU" sz="1400" dirty="0" smtClean="0"/>
              <a:t> </a:t>
            </a:r>
          </a:p>
          <a:p>
            <a:pPr algn="just"/>
            <a:r>
              <a:rPr lang="ru-RU" sz="1400" dirty="0" smtClean="0"/>
              <a:t> </a:t>
            </a:r>
            <a:r>
              <a:rPr lang="ru-RU" sz="1400" dirty="0" err="1" smtClean="0"/>
              <a:t>yaroslavlzoo.ru</a:t>
            </a:r>
            <a:endParaRPr lang="ru-RU" sz="1400" dirty="0" smtClean="0"/>
          </a:p>
          <a:p>
            <a:pPr algn="just"/>
            <a:r>
              <a:rPr lang="ru-RU" sz="1400" dirty="0" err="1" smtClean="0"/>
              <a:t>sigils.ru</a:t>
            </a:r>
            <a:r>
              <a:rPr lang="ru-RU" sz="1400" dirty="0" smtClean="0"/>
              <a:t> </a:t>
            </a:r>
          </a:p>
          <a:p>
            <a:pPr algn="just"/>
            <a:r>
              <a:rPr lang="ru-RU" sz="1400" dirty="0" smtClean="0"/>
              <a:t> desktop-1024x768.ru   </a:t>
            </a:r>
          </a:p>
          <a:p>
            <a:pPr algn="just"/>
            <a:r>
              <a:rPr lang="ru-RU" sz="1400" dirty="0" err="1" smtClean="0"/>
              <a:t>shpilenok.livejournal.com</a:t>
            </a:r>
            <a:endParaRPr lang="ru-RU" sz="1400" dirty="0" smtClean="0"/>
          </a:p>
          <a:p>
            <a:pPr algn="just"/>
            <a:r>
              <a:rPr lang="en-US" sz="1400" dirty="0" smtClean="0"/>
              <a:t>mota.ru   </a:t>
            </a:r>
            <a:endParaRPr lang="ru-RU" sz="1400" dirty="0" smtClean="0"/>
          </a:p>
          <a:p>
            <a:pPr algn="just"/>
            <a:r>
              <a:rPr lang="en-US" sz="1400" dirty="0" smtClean="0"/>
              <a:t>animal-photos.ru</a:t>
            </a:r>
            <a:endParaRPr lang="ru-RU" sz="1400" dirty="0" smtClean="0"/>
          </a:p>
          <a:p>
            <a:pPr algn="just"/>
            <a:r>
              <a:rPr lang="en-US" sz="1400" dirty="0" smtClean="0"/>
              <a:t>en.wikipedia.org   </a:t>
            </a:r>
            <a:endParaRPr lang="ru-RU" sz="1400" dirty="0" smtClean="0"/>
          </a:p>
          <a:p>
            <a:pPr algn="just"/>
            <a:r>
              <a:rPr lang="en-US" sz="1400" dirty="0" smtClean="0"/>
              <a:t> daypic.ru</a:t>
            </a:r>
            <a:endParaRPr lang="ru-RU" sz="1400" dirty="0" smtClean="0"/>
          </a:p>
          <a:p>
            <a:pPr algn="just"/>
            <a:r>
              <a:rPr lang="en-US" sz="1400" dirty="0" smtClean="0"/>
              <a:t>zoovet.ru  </a:t>
            </a:r>
            <a:endParaRPr lang="ru-RU" sz="1400" dirty="0" smtClean="0"/>
          </a:p>
          <a:p>
            <a:pPr algn="just"/>
            <a:r>
              <a:rPr lang="en-US" sz="1400" dirty="0" smtClean="0"/>
              <a:t>  animals-birds.ru</a:t>
            </a:r>
            <a:endParaRPr lang="ru-RU" sz="1400" dirty="0" smtClean="0"/>
          </a:p>
          <a:p>
            <a:pPr algn="just"/>
            <a:r>
              <a:rPr lang="ru-RU" sz="1400" dirty="0" smtClean="0"/>
              <a:t> </a:t>
            </a:r>
            <a:r>
              <a:rPr lang="en-US" sz="1400" dirty="0" smtClean="0"/>
              <a:t> vospitatel.com.ua </a:t>
            </a:r>
            <a:endParaRPr lang="ru-RU" sz="1400" dirty="0" smtClean="0"/>
          </a:p>
          <a:p>
            <a:pPr algn="just"/>
            <a:r>
              <a:rPr lang="en-US" sz="1400" dirty="0" smtClean="0"/>
              <a:t>  proxvost.info</a:t>
            </a:r>
            <a:endParaRPr lang="ru-RU" sz="1400" dirty="0" smtClean="0"/>
          </a:p>
          <a:p>
            <a:pPr algn="just"/>
            <a:r>
              <a:rPr lang="ru-RU" sz="1400" dirty="0" smtClean="0"/>
              <a:t>  </a:t>
            </a:r>
            <a:r>
              <a:rPr lang="ru-RU" sz="1400" dirty="0" err="1" smtClean="0"/>
              <a:t>zastavki.com</a:t>
            </a:r>
            <a:endParaRPr lang="ru-RU" sz="1400" dirty="0" smtClean="0"/>
          </a:p>
          <a:p>
            <a:r>
              <a:rPr lang="ru-RU" sz="1600" b="1" dirty="0" smtClean="0">
                <a:solidFill>
                  <a:srgbClr val="C00000"/>
                </a:solidFill>
              </a:rPr>
              <a:t>Литература:</a:t>
            </a:r>
          </a:p>
          <a:p>
            <a:r>
              <a:rPr lang="ru-RU" sz="1400" dirty="0" smtClean="0"/>
              <a:t>Рассказ  «Как звери и птицы к зиме готовятся» </a:t>
            </a:r>
            <a:r>
              <a:rPr lang="ru-RU" sz="1400" smtClean="0"/>
              <a:t>автор: Г</a:t>
            </a:r>
            <a:r>
              <a:rPr lang="ru-RU" sz="1400" dirty="0" smtClean="0"/>
              <a:t>. Снегирев </a:t>
            </a:r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Осень в лесу. Не слышно птичьих песен.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0_59b32_8a4690c1_XL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1428736"/>
            <a:ext cx="6717304" cy="4500594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Рисунок 4" descr="0_7184d_6b357746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28736"/>
            <a:ext cx="1214414" cy="1123064"/>
          </a:xfrm>
          <a:prstGeom prst="rect">
            <a:avLst/>
          </a:prstGeom>
        </p:spPr>
      </p:pic>
      <p:pic>
        <p:nvPicPr>
          <p:cNvPr id="6" name="Рисунок 5" descr="0_7184d_6b357746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43248"/>
            <a:ext cx="1214414" cy="1123064"/>
          </a:xfrm>
          <a:prstGeom prst="rect">
            <a:avLst/>
          </a:prstGeom>
        </p:spPr>
      </p:pic>
      <p:pic>
        <p:nvPicPr>
          <p:cNvPr id="7" name="Рисунок 6" descr="0_7184d_6b357746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857760"/>
            <a:ext cx="1214414" cy="1123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572140"/>
            <a:ext cx="7929618" cy="6238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Дрозды-рябинники</a:t>
            </a:r>
            <a:r>
              <a:rPr lang="ru-RU" sz="2200" b="1" dirty="0" smtClean="0">
                <a:solidFill>
                  <a:srgbClr val="C00000"/>
                </a:solidFill>
              </a:rPr>
              <a:t> собрались в стаи и откармливаются перед  тем, как откочевать в тёплые края. 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1271171408_608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428604"/>
            <a:ext cx="6203758" cy="4357718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8" name="Рисунок 7" descr="0_7184d_6b357746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5728"/>
            <a:ext cx="1214414" cy="1123064"/>
          </a:xfrm>
          <a:prstGeom prst="rect">
            <a:avLst/>
          </a:prstGeom>
        </p:spPr>
      </p:pic>
      <p:pic>
        <p:nvPicPr>
          <p:cNvPr id="9" name="Рисунок 8" descr="0_7184d_6b357746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57364"/>
            <a:ext cx="1214414" cy="1123064"/>
          </a:xfrm>
          <a:prstGeom prst="rect">
            <a:avLst/>
          </a:prstGeom>
        </p:spPr>
      </p:pic>
      <p:pic>
        <p:nvPicPr>
          <p:cNvPr id="10" name="Рисунок 9" descr="0_7184d_6b357746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71876"/>
            <a:ext cx="1214414" cy="1123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77252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Коростель   раньше   всех   тронулся   в  путь,  потому что он на  юг  то летит, то пешком идёт. 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коростель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7612" y="1353298"/>
            <a:ext cx="6091973" cy="4541904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Рисунок 4" descr="0_7184d_6b357746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71612"/>
            <a:ext cx="1214414" cy="1123064"/>
          </a:xfrm>
          <a:prstGeom prst="rect">
            <a:avLst/>
          </a:prstGeom>
        </p:spPr>
      </p:pic>
      <p:pic>
        <p:nvPicPr>
          <p:cNvPr id="6" name="Рисунок 5" descr="0_7184d_6b357746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43248"/>
            <a:ext cx="1214414" cy="1123064"/>
          </a:xfrm>
          <a:prstGeom prst="rect">
            <a:avLst/>
          </a:prstGeom>
        </p:spPr>
      </p:pic>
      <p:pic>
        <p:nvPicPr>
          <p:cNvPr id="7" name="Рисунок 6" descr="0_7184d_6b357746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857760"/>
            <a:ext cx="1214414" cy="1123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329642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>Сойка зарывает жёлуди про запас. Выбирает самые спелые, только часто забывает про них, и весной из этих желудей вырастают молодые дубки.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0_7184d_6b357746_X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8802"/>
            <a:ext cx="1214414" cy="1123064"/>
          </a:xfrm>
          <a:prstGeom prst="rect">
            <a:avLst/>
          </a:prstGeom>
        </p:spPr>
      </p:pic>
      <p:pic>
        <p:nvPicPr>
          <p:cNvPr id="6" name="Рисунок 5" descr="0_7184d_6b357746_X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00636"/>
            <a:ext cx="1214414" cy="1123064"/>
          </a:xfrm>
          <a:prstGeom prst="rect">
            <a:avLst/>
          </a:prstGeom>
        </p:spPr>
      </p:pic>
      <p:pic>
        <p:nvPicPr>
          <p:cNvPr id="9" name="Содержимое 3" descr="0_7184d_6b357746_X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0"/>
            <a:ext cx="1214446" cy="1123094"/>
          </a:xfrm>
          <a:prstGeom prst="rect">
            <a:avLst/>
          </a:prstGeom>
        </p:spPr>
      </p:pic>
      <p:pic>
        <p:nvPicPr>
          <p:cNvPr id="13" name="Содержимое 12" descr="сойка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00166" y="1821080"/>
            <a:ext cx="6367442" cy="4287409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572140"/>
            <a:ext cx="8258204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>Пока  еще  землю  не сковало морозом, вальдшнепы кормятся на болоте.  Запустит  вальдшнеп  клюв  в землю – вытаскивает  червей   и   личинок.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0_7184d_6b357746_X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71678"/>
            <a:ext cx="1214414" cy="1123064"/>
          </a:xfrm>
          <a:prstGeom prst="rect">
            <a:avLst/>
          </a:prstGeom>
        </p:spPr>
      </p:pic>
      <p:pic>
        <p:nvPicPr>
          <p:cNvPr id="6" name="Рисунок 5" descr="0_7184d_6b357746_X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1480"/>
            <a:ext cx="1214414" cy="1123064"/>
          </a:xfrm>
          <a:prstGeom prst="rect">
            <a:avLst/>
          </a:prstGeom>
        </p:spPr>
      </p:pic>
      <p:pic>
        <p:nvPicPr>
          <p:cNvPr id="9" name="Содержимое 3" descr="0_7184d_6b357746_X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86190"/>
            <a:ext cx="1214446" cy="1123094"/>
          </a:xfrm>
          <a:prstGeom prst="rect">
            <a:avLst/>
          </a:prstGeom>
        </p:spPr>
      </p:pic>
      <p:pic>
        <p:nvPicPr>
          <p:cNvPr id="7" name="Содержимое 6" descr="valdshnep1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71604" y="467248"/>
            <a:ext cx="6572296" cy="4690433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>Глухарь   глотает  камешки  на   речной   отмели.   Зимой   он   клюёт   хвоинки,   мёрзлую   клюкву,   а камешки,   как жернова,   перетрут   пищу   в  глухарином  зобу.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0_7184d_6b357746_X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85926"/>
            <a:ext cx="1214414" cy="1123064"/>
          </a:xfrm>
          <a:prstGeom prst="rect">
            <a:avLst/>
          </a:prstGeom>
        </p:spPr>
      </p:pic>
      <p:pic>
        <p:nvPicPr>
          <p:cNvPr id="6" name="Рисунок 5" descr="0_7184d_6b357746_X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57760"/>
            <a:ext cx="1214414" cy="1123064"/>
          </a:xfrm>
          <a:prstGeom prst="rect">
            <a:avLst/>
          </a:prstGeom>
        </p:spPr>
      </p:pic>
      <p:pic>
        <p:nvPicPr>
          <p:cNvPr id="9" name="Содержимое 3" descr="0_7184d_6b357746_X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86124"/>
            <a:ext cx="1214446" cy="1123094"/>
          </a:xfrm>
          <a:prstGeom prst="rect">
            <a:avLst/>
          </a:prstGeom>
        </p:spPr>
      </p:pic>
      <p:pic>
        <p:nvPicPr>
          <p:cNvPr id="7" name="Содержимое 6" descr="gluxar.jpe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00166" y="1643050"/>
            <a:ext cx="6500858" cy="4525962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410604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>Барсуки   отъелись   за   лето,   жиру    накопили,   далеко не уходят от норы.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badg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7" y="3357562"/>
            <a:ext cx="4101641" cy="3000396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9" name="Рисунок 8" descr="meles-mel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1357298"/>
            <a:ext cx="4191009" cy="3143257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" name="Рисунок 9" descr="0_7184d_6b357746_X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4678" y="2000240"/>
            <a:ext cx="1214414" cy="1123064"/>
          </a:xfrm>
          <a:prstGeom prst="rect">
            <a:avLst/>
          </a:prstGeom>
        </p:spPr>
      </p:pic>
      <p:pic>
        <p:nvPicPr>
          <p:cNvPr id="11" name="Рисунок 10" descr="0_7184d_6b357746_X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3042" y="2000240"/>
            <a:ext cx="1214414" cy="1123064"/>
          </a:xfrm>
          <a:prstGeom prst="rect">
            <a:avLst/>
          </a:prstGeom>
        </p:spPr>
      </p:pic>
      <p:pic>
        <p:nvPicPr>
          <p:cNvPr id="12" name="Рисунок 11" descr="0_7184d_6b357746_X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071678"/>
            <a:ext cx="1214414" cy="1123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643578"/>
            <a:ext cx="8258204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>Ёж  нашёл   ямку  в   трухлявом   пне,   натаскал   туда листьев – вот и  готово   жильё   на   зиму.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Animals_Beasts_Spiny_urchin_024919_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642918"/>
            <a:ext cx="6500858" cy="453666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Рисунок 4" descr="0_7184d_6b357746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57232"/>
            <a:ext cx="1214414" cy="1123064"/>
          </a:xfrm>
          <a:prstGeom prst="rect">
            <a:avLst/>
          </a:prstGeom>
        </p:spPr>
      </p:pic>
      <p:pic>
        <p:nvPicPr>
          <p:cNvPr id="6" name="Рисунок 5" descr="0_7184d_6b357746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57430"/>
            <a:ext cx="1214414" cy="1123064"/>
          </a:xfrm>
          <a:prstGeom prst="rect">
            <a:avLst/>
          </a:prstGeom>
        </p:spPr>
      </p:pic>
      <p:pic>
        <p:nvPicPr>
          <p:cNvPr id="7" name="Рисунок 6" descr="0_7184d_6b357746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29066"/>
            <a:ext cx="1214414" cy="1123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289</TotalTime>
  <Words>249</Words>
  <Application>Microsoft Office PowerPoint</Application>
  <PresentationFormat>Экран (4:3)</PresentationFormat>
  <Paragraphs>41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  </vt:lpstr>
      <vt:lpstr>Осень в лесу. Не слышно птичьих песен.</vt:lpstr>
      <vt:lpstr>Дрозды-рябинники собрались в стаи и откармливаются перед  тем, как откочевать в тёплые края.  </vt:lpstr>
      <vt:lpstr>Коростель   раньше   всех   тронулся   в  путь,  потому что он на  юг  то летит, то пешком идёт.   </vt:lpstr>
      <vt:lpstr>  Сойка зарывает жёлуди про запас. Выбирает самые спелые, только часто забывает про них, и весной из этих желудей вырастают молодые дубки.  </vt:lpstr>
      <vt:lpstr> Пока  еще  землю  не сковало морозом, вальдшнепы кормятся на болоте.  Запустит  вальдшнеп  клюв  в землю – вытаскивает  червей   и   личинок.  </vt:lpstr>
      <vt:lpstr>  Глухарь   глотает  камешки  на   речной   отмели.   Зимой   он   клюёт   хвоинки,   мёрзлую   клюкву,   а камешки,   как жернова,   перетрут   пищу   в  глухарином  зобу.  </vt:lpstr>
      <vt:lpstr>  Барсуки   отъелись   за   лето,   жиру    накопили,   далеко не уходят от норы.  </vt:lpstr>
      <vt:lpstr> Ёж  нашёл   ямку  в   трухлявом   пне,   натаскал   туда листьев – вот и  готово   жильё   на   зиму.  </vt:lpstr>
      <vt:lpstr>Белка  скоро  серая  станет,  наденет  зимнюю  шубку,  а пока  запасает орехи и жёлуди. Складывает их  в  дупло. А  грибы  развешивает  на  колючих  сучках – сушиться.  </vt:lpstr>
      <vt:lpstr>Медведица  берлогу  выкопала  под  корнями  старой  ели, устлала  её  ветками,  натаскала   мху.   Зимой  у  неё  в  берлоге появятся  медвежата.  </vt:lpstr>
      <vt:lpstr>Лиса   неслышно   крадётся по осеннему лесу.  Листья  в  Лесу красные,  и  лисья  шерсть  красная.  Легко  лисе  незаметно подкрадываться  к  добыче.  </vt:lpstr>
      <vt:lpstr>    Притаились  зайчата-листопаднички.   Не скачут,   следов  не оставляют.   А   то   лиса   их  найдет и съест.  Пробежит мимо зайчиха, накормит  молоком  и  дальше  скачет  в  осинник.    </vt:lpstr>
      <vt:lpstr>Высоко   в  небе   потянулись  журавлиные  стаи.  Печальными криками   прощаются  они  с  родиной.   Журавли   будут  зимовать  в тёплой  Африке.  Но  как  только  зазвенят  весной ручьи,  зазеленеет на   бугорках   травка,   журавли  вернутся   домой  на   родину.   </vt:lpstr>
      <vt:lpstr>Первые снежинки закружились в воздухе, и гусиные стаи тоже полетели на юг.  </vt:lpstr>
      <vt:lpstr>ИспользованНые  материалы: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птицы и звери к зиме готовятся</dc:title>
  <dc:creator>фомичева аталья</dc:creator>
  <cp:lastModifiedBy>Sasha</cp:lastModifiedBy>
  <cp:revision>48</cp:revision>
  <dcterms:modified xsi:type="dcterms:W3CDTF">2018-12-25T06:32:59Z</dcterms:modified>
</cp:coreProperties>
</file>