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2"/>
  </p:notesMasterIdLst>
  <p:handoutMasterIdLst>
    <p:handoutMasterId r:id="rId13"/>
  </p:handoutMasterIdLst>
  <p:sldIdLst>
    <p:sldId id="288" r:id="rId3"/>
    <p:sldId id="261" r:id="rId4"/>
    <p:sldId id="329" r:id="rId5"/>
    <p:sldId id="293" r:id="rId6"/>
    <p:sldId id="323" r:id="rId7"/>
    <p:sldId id="294" r:id="rId8"/>
    <p:sldId id="311" r:id="rId9"/>
    <p:sldId id="327" r:id="rId10"/>
    <p:sldId id="32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Раздел по умолчанию" id="{779CC93D-E52E-4D84-901B-11D7331DD495}">
          <p14:sldIdLst>
            <p14:sldId id="288"/>
          </p14:sldIdLst>
        </p14:section>
        <p14:section name="Обзор и цели" id="{ABA716BF-3A5C-4ADB-94C9-CFEF84EBA240}">
          <p14:sldIdLst>
            <p14:sldId id="261"/>
            <p14:sldId id="293"/>
            <p14:sldId id="323"/>
            <p14:sldId id="294"/>
            <p14:sldId id="311"/>
            <p14:sldId id="296"/>
          </p14:sldIdLst>
        </p14:section>
        <p14:section name="Раздел без заголовка" id="{322BC6F2-77D3-4110-BB4E-25E2F605183A}">
          <p14:sldIdLst/>
        </p14:section>
        <p14:section name="Раздел 1" id="{6D9936A3-3945-4757-BC8B-B5C252D8E036}">
          <p14:sldIdLst/>
        </p14:section>
        <p14:section name="Образцы слайдов для визуальных элементов" id="{BAB3A466-96C9-4230-9978-795378D75699}">
          <p14:sldIdLst/>
        </p14:section>
        <p14:section name="Пример" id="{8C0305C9-B152-4FBA-A789-FE1976D53990}">
          <p14:sldIdLst/>
        </p14:section>
        <p14:section name="Заключение и итог" id="{790CEF5B-569A-4C2F-BED5-750B08C0E5AD}">
          <p14:sldIdLst/>
        </p14:section>
        <p14:section name="Приложение" id="{3F78B471-41DA-46F2-A8E4-97E471896AB3}">
          <p14:sldIdLst/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0"/>
      </p:ext>
    </p:extLst>
  </p:showPr>
  <p:clrMru>
    <a:srgbClr val="000099"/>
    <a:srgbClr val="009ED6"/>
    <a:srgbClr val="003300"/>
  </p:clrMru>
  <p:extLst>
    <p:ext uri="{E76CE94A-603C-4142-B9EB-6D1370010A27}">
      <p14:discardImageEditData xmlns:p14="http://schemas.microsoft.com/office/powerpoint/2010/main" xmlns="" val="1"/>
    </p:ext>
    <p:ext uri="{D31A062A-798A-4329-ABDD-BBA856620510}">
      <p14:defaultImageDpi xmlns:p14="http://schemas.microsoft.com/office/powerpoint/2010/main" xmlns="" val="96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3174" autoAdjust="0"/>
    <p:restoredTop sz="95287" autoAdjust="0"/>
  </p:normalViewPr>
  <p:slideViewPr>
    <p:cSldViewPr>
      <p:cViewPr varScale="1">
        <p:scale>
          <a:sx n="84" d="100"/>
          <a:sy n="84" d="100"/>
        </p:scale>
        <p:origin x="-1517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4" d="100"/>
        <a:sy n="154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3144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0A0CEF7-01C0-4067-A200-CD62D5A46DF9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0B80FD2-18E0-4E27-9BCC-A3E7FADB0C94}">
      <dgm:prSet phldrT="[Текст]" custT="1"/>
      <dgm:spPr/>
      <dgm:t>
        <a:bodyPr/>
        <a:lstStyle/>
        <a:p>
          <a:r>
            <a:rPr lang="ru-RU" sz="4000" b="1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rPr>
            <a:t>Мотивация</a:t>
          </a:r>
          <a:r>
            <a:rPr lang="en-US" sz="4000" b="1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rPr>
            <a:t> </a:t>
          </a:r>
          <a:endParaRPr lang="ru-RU" sz="4000" b="1" dirty="0">
            <a:solidFill>
              <a:schemeClr val="bg2"/>
            </a:solidFill>
            <a:latin typeface="Times New Roman" pitchFamily="18" charset="0"/>
            <a:cs typeface="Times New Roman" pitchFamily="18" charset="0"/>
          </a:endParaRPr>
        </a:p>
      </dgm:t>
    </dgm:pt>
    <dgm:pt modelId="{6C0D8143-A568-4294-A70F-ED28BA298DC0}" type="parTrans" cxnId="{A49CD0B9-3D1C-49A1-8621-2F775058B957}">
      <dgm:prSet/>
      <dgm:spPr/>
      <dgm:t>
        <a:bodyPr/>
        <a:lstStyle/>
        <a:p>
          <a:endParaRPr lang="ru-RU"/>
        </a:p>
      </dgm:t>
    </dgm:pt>
    <dgm:pt modelId="{23BBF23D-E71E-45C6-B34F-C506C7C2FD85}" type="sibTrans" cxnId="{A49CD0B9-3D1C-49A1-8621-2F775058B957}">
      <dgm:prSet/>
      <dgm:spPr/>
      <dgm:t>
        <a:bodyPr/>
        <a:lstStyle/>
        <a:p>
          <a:endParaRPr lang="ru-RU"/>
        </a:p>
      </dgm:t>
    </dgm:pt>
    <dgm:pt modelId="{AB9C3B68-2F26-41B0-AA1A-0A8DAD2619BA}">
      <dgm:prSet phldrT="[Текст]" custT="1"/>
      <dgm:spPr/>
      <dgm:t>
        <a:bodyPr/>
        <a:lstStyle/>
        <a:p>
          <a:r>
            <a:rPr lang="ru-RU" sz="4000" b="1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rPr>
            <a:t>Способы действия</a:t>
          </a:r>
          <a:endParaRPr lang="ru-RU" sz="4000" b="1" dirty="0">
            <a:solidFill>
              <a:schemeClr val="bg2"/>
            </a:solidFill>
            <a:latin typeface="Times New Roman" pitchFamily="18" charset="0"/>
            <a:cs typeface="Times New Roman" pitchFamily="18" charset="0"/>
          </a:endParaRPr>
        </a:p>
      </dgm:t>
    </dgm:pt>
    <dgm:pt modelId="{AB3D5D9C-60E0-46A5-A05A-D1A8F04F84CB}" type="parTrans" cxnId="{570F3C56-79E4-4C7A-BBB3-0421DB678417}">
      <dgm:prSet/>
      <dgm:spPr/>
      <dgm:t>
        <a:bodyPr/>
        <a:lstStyle/>
        <a:p>
          <a:endParaRPr lang="ru-RU"/>
        </a:p>
      </dgm:t>
    </dgm:pt>
    <dgm:pt modelId="{5874DF8D-2A09-4398-8BF5-039608FD134E}" type="sibTrans" cxnId="{570F3C56-79E4-4C7A-BBB3-0421DB678417}">
      <dgm:prSet/>
      <dgm:spPr/>
      <dgm:t>
        <a:bodyPr/>
        <a:lstStyle/>
        <a:p>
          <a:endParaRPr lang="ru-RU"/>
        </a:p>
      </dgm:t>
    </dgm:pt>
    <dgm:pt modelId="{5A1EB294-0F5D-4539-A628-0BBEDCAA4FD8}">
      <dgm:prSet phldrT="[Текст]" custT="1"/>
      <dgm:spPr/>
      <dgm:t>
        <a:bodyPr/>
        <a:lstStyle/>
        <a:p>
          <a:r>
            <a:rPr lang="ru-RU" sz="4000" b="1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rPr>
            <a:t>Объект познания</a:t>
          </a:r>
          <a:endParaRPr lang="ru-RU" sz="4000" b="1" dirty="0">
            <a:solidFill>
              <a:schemeClr val="bg2"/>
            </a:solidFill>
            <a:latin typeface="Times New Roman" pitchFamily="18" charset="0"/>
            <a:cs typeface="Times New Roman" pitchFamily="18" charset="0"/>
          </a:endParaRPr>
        </a:p>
      </dgm:t>
    </dgm:pt>
    <dgm:pt modelId="{E214926E-C763-425D-9412-1AFF8D9EF729}" type="sibTrans" cxnId="{5C3761C0-F9E5-470A-8FBE-86184C49B33F}">
      <dgm:prSet/>
      <dgm:spPr/>
      <dgm:t>
        <a:bodyPr/>
        <a:lstStyle/>
        <a:p>
          <a:endParaRPr lang="ru-RU"/>
        </a:p>
      </dgm:t>
    </dgm:pt>
    <dgm:pt modelId="{53DED571-4226-49C6-B45D-411F124C815E}" type="parTrans" cxnId="{5C3761C0-F9E5-470A-8FBE-86184C49B33F}">
      <dgm:prSet/>
      <dgm:spPr/>
      <dgm:t>
        <a:bodyPr/>
        <a:lstStyle/>
        <a:p>
          <a:endParaRPr lang="ru-RU"/>
        </a:p>
      </dgm:t>
    </dgm:pt>
    <dgm:pt modelId="{4CEDA35D-9AB4-4B50-97E9-19569A463F8D}">
      <dgm:prSet/>
      <dgm:spPr/>
      <dgm:t>
        <a:bodyPr/>
        <a:lstStyle/>
        <a:p>
          <a:r>
            <a:rPr lang="ru-RU" b="1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rPr>
            <a:t>Помощь взрослого</a:t>
          </a:r>
          <a:endParaRPr lang="ru-RU" b="1" dirty="0">
            <a:solidFill>
              <a:schemeClr val="bg2"/>
            </a:solidFill>
            <a:latin typeface="Times New Roman" pitchFamily="18" charset="0"/>
            <a:cs typeface="Times New Roman" pitchFamily="18" charset="0"/>
          </a:endParaRPr>
        </a:p>
      </dgm:t>
    </dgm:pt>
    <dgm:pt modelId="{A4586CAB-5FBC-4CC6-985B-DB9018809AD7}" type="parTrans" cxnId="{6654D02C-7462-4087-ADA0-EE94BCD2D553}">
      <dgm:prSet/>
      <dgm:spPr/>
      <dgm:t>
        <a:bodyPr/>
        <a:lstStyle/>
        <a:p>
          <a:endParaRPr lang="ru-RU"/>
        </a:p>
      </dgm:t>
    </dgm:pt>
    <dgm:pt modelId="{6615BA33-B51F-45EA-B435-117E3687B242}" type="sibTrans" cxnId="{6654D02C-7462-4087-ADA0-EE94BCD2D553}">
      <dgm:prSet/>
      <dgm:spPr/>
      <dgm:t>
        <a:bodyPr/>
        <a:lstStyle/>
        <a:p>
          <a:endParaRPr lang="ru-RU"/>
        </a:p>
      </dgm:t>
    </dgm:pt>
    <dgm:pt modelId="{99AFA59D-965E-43B4-B5C4-FE5E6AEF9ECE}" type="pres">
      <dgm:prSet presAssocID="{00A0CEF7-01C0-4067-A200-CD62D5A46DF9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334F7F2-7F2E-477B-8EF4-26C0E2EEA75A}" type="pres">
      <dgm:prSet presAssocID="{00A0CEF7-01C0-4067-A200-CD62D5A46DF9}" presName="dummyMaxCanvas" presStyleCnt="0">
        <dgm:presLayoutVars/>
      </dgm:prSet>
      <dgm:spPr/>
    </dgm:pt>
    <dgm:pt modelId="{A6972183-C8B9-442A-BD25-A007511F7411}" type="pres">
      <dgm:prSet presAssocID="{00A0CEF7-01C0-4067-A200-CD62D5A46DF9}" presName="FourNodes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D75A3A-2B96-46DE-8CBF-AE23D9F5B988}" type="pres">
      <dgm:prSet presAssocID="{00A0CEF7-01C0-4067-A200-CD62D5A46DF9}" presName="FourNodes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D1E216-706A-4F6B-87A2-C0BDACEA2F01}" type="pres">
      <dgm:prSet presAssocID="{00A0CEF7-01C0-4067-A200-CD62D5A46DF9}" presName="FourNodes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5EE0C7B-291F-4B02-B03E-9E262EAF1264}" type="pres">
      <dgm:prSet presAssocID="{00A0CEF7-01C0-4067-A200-CD62D5A46DF9}" presName="FourNodes_4" presStyleLbl="node1" presStyleIdx="3" presStyleCnt="4" custAng="10800000" custFlipVert="1" custScaleX="99440" custScaleY="1043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F9B815-3266-4097-92F0-98C30F13D611}" type="pres">
      <dgm:prSet presAssocID="{00A0CEF7-01C0-4067-A200-CD62D5A46DF9}" presName="FourConn_1-2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A73785-C246-4E82-8052-E9103017D2CA}" type="pres">
      <dgm:prSet presAssocID="{00A0CEF7-01C0-4067-A200-CD62D5A46DF9}" presName="FourConn_2-3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BA4DDA-CDF2-419E-9655-9A7E8756DA9C}" type="pres">
      <dgm:prSet presAssocID="{00A0CEF7-01C0-4067-A200-CD62D5A46DF9}" presName="FourConn_3-4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EF7AE10-F409-4602-8183-0569F3DEBFDE}" type="pres">
      <dgm:prSet presAssocID="{00A0CEF7-01C0-4067-A200-CD62D5A46DF9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145EE4-9481-43FE-88E2-472A90921D7E}" type="pres">
      <dgm:prSet presAssocID="{00A0CEF7-01C0-4067-A200-CD62D5A46DF9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585EEA1-F3DD-4256-8CC9-8E66ED335C84}" type="pres">
      <dgm:prSet presAssocID="{00A0CEF7-01C0-4067-A200-CD62D5A46DF9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32B184-A8C5-49A4-97C8-1622DD404ECF}" type="pres">
      <dgm:prSet presAssocID="{00A0CEF7-01C0-4067-A200-CD62D5A46DF9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DA47C80-07D4-45E0-B958-CF95C762036B}" type="presOf" srcId="{E214926E-C763-425D-9412-1AFF8D9EF729}" destId="{7DA73785-C246-4E82-8052-E9103017D2CA}" srcOrd="0" destOrd="0" presId="urn:microsoft.com/office/officeart/2005/8/layout/vProcess5"/>
    <dgm:cxn modelId="{30893658-A1B9-431C-B31F-A572C25547F0}" type="presOf" srcId="{4CEDA35D-9AB4-4B50-97E9-19569A463F8D}" destId="{65EE0C7B-291F-4B02-B03E-9E262EAF1264}" srcOrd="0" destOrd="0" presId="urn:microsoft.com/office/officeart/2005/8/layout/vProcess5"/>
    <dgm:cxn modelId="{570F3C56-79E4-4C7A-BBB3-0421DB678417}" srcId="{00A0CEF7-01C0-4067-A200-CD62D5A46DF9}" destId="{AB9C3B68-2F26-41B0-AA1A-0A8DAD2619BA}" srcOrd="2" destOrd="0" parTransId="{AB3D5D9C-60E0-46A5-A05A-D1A8F04F84CB}" sibTransId="{5874DF8D-2A09-4398-8BF5-039608FD134E}"/>
    <dgm:cxn modelId="{452C77CD-0382-4798-8C9F-16FB9CDEBB8D}" type="presOf" srcId="{00A0CEF7-01C0-4067-A200-CD62D5A46DF9}" destId="{99AFA59D-965E-43B4-B5C4-FE5E6AEF9ECE}" srcOrd="0" destOrd="0" presId="urn:microsoft.com/office/officeart/2005/8/layout/vProcess5"/>
    <dgm:cxn modelId="{C1BE2F7F-4BB3-450F-B61C-96839CCB229C}" type="presOf" srcId="{5A1EB294-0F5D-4539-A628-0BBEDCAA4FD8}" destId="{08D75A3A-2B96-46DE-8CBF-AE23D9F5B988}" srcOrd="0" destOrd="0" presId="urn:microsoft.com/office/officeart/2005/8/layout/vProcess5"/>
    <dgm:cxn modelId="{5C3761C0-F9E5-470A-8FBE-86184C49B33F}" srcId="{00A0CEF7-01C0-4067-A200-CD62D5A46DF9}" destId="{5A1EB294-0F5D-4539-A628-0BBEDCAA4FD8}" srcOrd="1" destOrd="0" parTransId="{53DED571-4226-49C6-B45D-411F124C815E}" sibTransId="{E214926E-C763-425D-9412-1AFF8D9EF729}"/>
    <dgm:cxn modelId="{6654D02C-7462-4087-ADA0-EE94BCD2D553}" srcId="{00A0CEF7-01C0-4067-A200-CD62D5A46DF9}" destId="{4CEDA35D-9AB4-4B50-97E9-19569A463F8D}" srcOrd="3" destOrd="0" parTransId="{A4586CAB-5FBC-4CC6-985B-DB9018809AD7}" sibTransId="{6615BA33-B51F-45EA-B435-117E3687B242}"/>
    <dgm:cxn modelId="{44FADB9D-C188-4AB1-9709-7D5D5BA69578}" type="presOf" srcId="{A0B80FD2-18E0-4E27-9BCC-A3E7FADB0C94}" destId="{A6972183-C8B9-442A-BD25-A007511F7411}" srcOrd="0" destOrd="0" presId="urn:microsoft.com/office/officeart/2005/8/layout/vProcess5"/>
    <dgm:cxn modelId="{1AD74ECC-0BA5-4E40-AE73-FA5128978687}" type="presOf" srcId="{AB9C3B68-2F26-41B0-AA1A-0A8DAD2619BA}" destId="{E585EEA1-F3DD-4256-8CC9-8E66ED335C84}" srcOrd="1" destOrd="0" presId="urn:microsoft.com/office/officeart/2005/8/layout/vProcess5"/>
    <dgm:cxn modelId="{BC5355FA-8D14-4F66-A60E-75F90B4C96AC}" type="presOf" srcId="{5874DF8D-2A09-4398-8BF5-039608FD134E}" destId="{B8BA4DDA-CDF2-419E-9655-9A7E8756DA9C}" srcOrd="0" destOrd="0" presId="urn:microsoft.com/office/officeart/2005/8/layout/vProcess5"/>
    <dgm:cxn modelId="{5303EC62-8AF5-47CA-A450-1C64B7CA3E17}" type="presOf" srcId="{23BBF23D-E71E-45C6-B34F-C506C7C2FD85}" destId="{10F9B815-3266-4097-92F0-98C30F13D611}" srcOrd="0" destOrd="0" presId="urn:microsoft.com/office/officeart/2005/8/layout/vProcess5"/>
    <dgm:cxn modelId="{32B37B19-7D19-425E-BD64-F514109FB043}" type="presOf" srcId="{5A1EB294-0F5D-4539-A628-0BBEDCAA4FD8}" destId="{A2145EE4-9481-43FE-88E2-472A90921D7E}" srcOrd="1" destOrd="0" presId="urn:microsoft.com/office/officeart/2005/8/layout/vProcess5"/>
    <dgm:cxn modelId="{A49CD0B9-3D1C-49A1-8621-2F775058B957}" srcId="{00A0CEF7-01C0-4067-A200-CD62D5A46DF9}" destId="{A0B80FD2-18E0-4E27-9BCC-A3E7FADB0C94}" srcOrd="0" destOrd="0" parTransId="{6C0D8143-A568-4294-A70F-ED28BA298DC0}" sibTransId="{23BBF23D-E71E-45C6-B34F-C506C7C2FD85}"/>
    <dgm:cxn modelId="{E662BBDE-FBBB-4257-8417-C24EC42164CD}" type="presOf" srcId="{AB9C3B68-2F26-41B0-AA1A-0A8DAD2619BA}" destId="{9CD1E216-706A-4F6B-87A2-C0BDACEA2F01}" srcOrd="0" destOrd="0" presId="urn:microsoft.com/office/officeart/2005/8/layout/vProcess5"/>
    <dgm:cxn modelId="{ABC2CAC1-7C08-401B-B3C3-9F14192891F5}" type="presOf" srcId="{A0B80FD2-18E0-4E27-9BCC-A3E7FADB0C94}" destId="{6EF7AE10-F409-4602-8183-0569F3DEBFDE}" srcOrd="1" destOrd="0" presId="urn:microsoft.com/office/officeart/2005/8/layout/vProcess5"/>
    <dgm:cxn modelId="{432588DE-BCE8-433A-A18E-3C8C0AE6656A}" type="presOf" srcId="{4CEDA35D-9AB4-4B50-97E9-19569A463F8D}" destId="{E032B184-A8C5-49A4-97C8-1622DD404ECF}" srcOrd="1" destOrd="0" presId="urn:microsoft.com/office/officeart/2005/8/layout/vProcess5"/>
    <dgm:cxn modelId="{75D59C8C-0858-4B47-A1AB-A1329E5DEAE9}" type="presParOf" srcId="{99AFA59D-965E-43B4-B5C4-FE5E6AEF9ECE}" destId="{E334F7F2-7F2E-477B-8EF4-26C0E2EEA75A}" srcOrd="0" destOrd="0" presId="urn:microsoft.com/office/officeart/2005/8/layout/vProcess5"/>
    <dgm:cxn modelId="{E973C19C-65D3-44C6-A554-D1A16F2227CB}" type="presParOf" srcId="{99AFA59D-965E-43B4-B5C4-FE5E6AEF9ECE}" destId="{A6972183-C8B9-442A-BD25-A007511F7411}" srcOrd="1" destOrd="0" presId="urn:microsoft.com/office/officeart/2005/8/layout/vProcess5"/>
    <dgm:cxn modelId="{C883C52B-AA30-4CDE-BF2C-33E7D0E9AFF8}" type="presParOf" srcId="{99AFA59D-965E-43B4-B5C4-FE5E6AEF9ECE}" destId="{08D75A3A-2B96-46DE-8CBF-AE23D9F5B988}" srcOrd="2" destOrd="0" presId="urn:microsoft.com/office/officeart/2005/8/layout/vProcess5"/>
    <dgm:cxn modelId="{B39F3445-D46F-466A-BA34-8BCF0A0A15DB}" type="presParOf" srcId="{99AFA59D-965E-43B4-B5C4-FE5E6AEF9ECE}" destId="{9CD1E216-706A-4F6B-87A2-C0BDACEA2F01}" srcOrd="3" destOrd="0" presId="urn:microsoft.com/office/officeart/2005/8/layout/vProcess5"/>
    <dgm:cxn modelId="{8D34E275-D214-4216-A7F6-678100A66F34}" type="presParOf" srcId="{99AFA59D-965E-43B4-B5C4-FE5E6AEF9ECE}" destId="{65EE0C7B-291F-4B02-B03E-9E262EAF1264}" srcOrd="4" destOrd="0" presId="urn:microsoft.com/office/officeart/2005/8/layout/vProcess5"/>
    <dgm:cxn modelId="{1D2A7BC8-61EE-4C20-8976-75229FFA8617}" type="presParOf" srcId="{99AFA59D-965E-43B4-B5C4-FE5E6AEF9ECE}" destId="{10F9B815-3266-4097-92F0-98C30F13D611}" srcOrd="5" destOrd="0" presId="urn:microsoft.com/office/officeart/2005/8/layout/vProcess5"/>
    <dgm:cxn modelId="{7E21A6A1-7951-4F96-A8ED-5FFCD1A6F2C7}" type="presParOf" srcId="{99AFA59D-965E-43B4-B5C4-FE5E6AEF9ECE}" destId="{7DA73785-C246-4E82-8052-E9103017D2CA}" srcOrd="6" destOrd="0" presId="urn:microsoft.com/office/officeart/2005/8/layout/vProcess5"/>
    <dgm:cxn modelId="{7D3A117F-3FDD-4CD9-AC02-64F3AB67D0E0}" type="presParOf" srcId="{99AFA59D-965E-43B4-B5C4-FE5E6AEF9ECE}" destId="{B8BA4DDA-CDF2-419E-9655-9A7E8756DA9C}" srcOrd="7" destOrd="0" presId="urn:microsoft.com/office/officeart/2005/8/layout/vProcess5"/>
    <dgm:cxn modelId="{B7CBEAF6-D93D-4012-AA62-0065D9AC9BB7}" type="presParOf" srcId="{99AFA59D-965E-43B4-B5C4-FE5E6AEF9ECE}" destId="{6EF7AE10-F409-4602-8183-0569F3DEBFDE}" srcOrd="8" destOrd="0" presId="urn:microsoft.com/office/officeart/2005/8/layout/vProcess5"/>
    <dgm:cxn modelId="{0F4A00D1-BE92-414B-AEDD-52BC2CB0E4E6}" type="presParOf" srcId="{99AFA59D-965E-43B4-B5C4-FE5E6AEF9ECE}" destId="{A2145EE4-9481-43FE-88E2-472A90921D7E}" srcOrd="9" destOrd="0" presId="urn:microsoft.com/office/officeart/2005/8/layout/vProcess5"/>
    <dgm:cxn modelId="{A5ECAE33-49A5-450F-8132-7838E09831A6}" type="presParOf" srcId="{99AFA59D-965E-43B4-B5C4-FE5E6AEF9ECE}" destId="{E585EEA1-F3DD-4256-8CC9-8E66ED335C84}" srcOrd="10" destOrd="0" presId="urn:microsoft.com/office/officeart/2005/8/layout/vProcess5"/>
    <dgm:cxn modelId="{640ACF4B-3254-40F3-8403-220B6E799EB8}" type="presParOf" srcId="{99AFA59D-965E-43B4-B5C4-FE5E6AEF9ECE}" destId="{E032B184-A8C5-49A4-97C8-1622DD404ECF}" srcOrd="11" destOrd="0" presId="urn:microsoft.com/office/officeart/2005/8/layout/vProcess5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lang="ru-RU" sz="1200"/>
            </a:lvl1pPr>
          </a:lstStyle>
          <a:p>
            <a:endParaRPr lang="ru-RU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lang="ru-RU" sz="1200"/>
            </a:lvl1pPr>
          </a:lstStyle>
          <a:p>
            <a:fld id="{D83FDC75-7F73-4A4A-A77C-09AADF00E0EA}" type="datetimeFigureOut">
              <a:rPr lang="ru-RU" smtClean="0"/>
              <a:pPr/>
              <a:t>25.12.2018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lang="ru-RU" sz="1200"/>
            </a:lvl1pPr>
          </a:lstStyle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lang="ru-RU" sz="1200"/>
            </a:lvl1pPr>
          </a:lstStyle>
          <a:p>
            <a:fld id="{459226BF-1F13-42D3-80DC-373E7ADD1EB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951698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lang="ru-RU"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lang="ru-RU" sz="1200"/>
            </a:lvl1pPr>
          </a:lstStyle>
          <a:p>
            <a:fld id="{48AEF76B-3757-4A0B-AF93-28494465C1DD}" type="datetimeFigureOut">
              <a:rPr/>
              <a:pPr/>
              <a:t>12/17/2009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lang="ru-RU" sz="1200"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lang="ru-RU" sz="1200"/>
            </a:lvl1pPr>
          </a:lstStyle>
          <a:p>
            <a:fld id="{75693FD4-8F83-4EF7-AC3F-0DC0388986B0}" type="slidenum">
              <a:rPr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634205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ru-RU"/>
            </a:pPr>
            <a:r>
              <a:rPr lang="ru-RU" dirty="0" smtClean="0"/>
              <a:t>Этот шаблон можно использовать как начальный файл для представления учебных материалов группе слушателей.</a:t>
            </a:r>
          </a:p>
          <a:p>
            <a:endParaRPr lang="ru-RU" dirty="0" smtClean="0"/>
          </a:p>
          <a:p>
            <a:pPr lvl="0"/>
            <a:r>
              <a:rPr lang="ru-RU" sz="1200" b="1" dirty="0" smtClean="0"/>
              <a:t>Разделы</a:t>
            </a:r>
            <a:endParaRPr lang="ru-RU" sz="1200" b="0" dirty="0" smtClean="0"/>
          </a:p>
          <a:p>
            <a:pPr lvl="0"/>
            <a:r>
              <a:rPr lang="ru-RU" sz="1200" b="0" dirty="0" smtClean="0"/>
              <a:t>Для добавления разделов щелкните слайд правой кнопкой мыши.</a:t>
            </a:r>
            <a:r>
              <a:rPr lang="ru-RU" sz="1200" b="0" baseline="0" dirty="0" smtClean="0"/>
              <a:t> Разделы позволяют упорядочить слайды и организовать совместную работу нескольких авторов.</a:t>
            </a:r>
            <a:endParaRPr lang="ru-RU" sz="1200" b="0" dirty="0" smtClean="0"/>
          </a:p>
          <a:p>
            <a:pPr lvl="0"/>
            <a:endParaRPr lang="ru-RU" sz="1200" b="1" dirty="0" smtClean="0"/>
          </a:p>
          <a:p>
            <a:pPr lvl="0"/>
            <a:r>
              <a:rPr lang="ru-RU" sz="1200" b="1" dirty="0" smtClean="0"/>
              <a:t>Заметки</a:t>
            </a:r>
          </a:p>
          <a:p>
            <a:pPr lvl="0"/>
            <a:r>
              <a:rPr lang="ru-RU" sz="1200" dirty="0" smtClean="0"/>
              <a:t>Используйте раздел заметок для размещения заметок докладчика или дополнительных сведений для аудитории.</a:t>
            </a:r>
            <a:r>
              <a:rPr lang="ru-RU" sz="1200" baseline="0" dirty="0" smtClean="0"/>
              <a:t> Во время воспроизведения презентации эти заметки отображаются в представлении презентации. </a:t>
            </a:r>
          </a:p>
          <a:p>
            <a:pPr lvl="0">
              <a:buFontTx/>
              <a:buNone/>
            </a:pPr>
            <a:r>
              <a:rPr lang="ru-RU" sz="1200" dirty="0" smtClean="0"/>
              <a:t>Обращайте внимание на размер шрифта (важно обеспечить различимость при ослабленном зрении, видеосъемке и чтении с экрана)</a:t>
            </a:r>
          </a:p>
          <a:p>
            <a:pPr lvl="0"/>
            <a:endParaRPr lang="ru-RU" sz="1200" dirty="0" smtClean="0"/>
          </a:p>
          <a:p>
            <a:pPr lvl="0">
              <a:buFontTx/>
              <a:buNone/>
            </a:pPr>
            <a:r>
              <a:rPr lang="ru-RU" sz="1200" b="1" dirty="0" smtClean="0"/>
              <a:t>Сочетаемые цвета </a:t>
            </a:r>
          </a:p>
          <a:p>
            <a:pPr lvl="0">
              <a:buFontTx/>
              <a:buNone/>
            </a:pPr>
            <a:r>
              <a:rPr lang="ru-RU" sz="1200" dirty="0" smtClean="0"/>
              <a:t>Обратите особое внимание на графики, диаграммы и надписи.</a:t>
            </a:r>
            <a:r>
              <a:rPr lang="ru-RU" sz="1200" baseline="0" dirty="0" smtClean="0"/>
              <a:t> </a:t>
            </a:r>
            <a:endParaRPr lang="ru-RU" sz="1200" dirty="0" smtClean="0"/>
          </a:p>
          <a:p>
            <a:pPr lvl="0"/>
            <a:r>
              <a:rPr lang="ru-RU" sz="1200" dirty="0" smtClean="0"/>
              <a:t>Учтите, что печать будет выполняться </a:t>
            </a:r>
            <a:r>
              <a:rPr lang="ru-RU" sz="1200" dirty="0" err="1" smtClean="0"/>
              <a:t>в черно-белом режиме или в оттенках серого</a:t>
            </a:r>
            <a:r>
              <a:rPr lang="ru-RU" sz="1200" dirty="0" smtClean="0"/>
              <a:t>. Выполните пробную печать, чтобы убедиться в сохранении разницы между цветами при печати </a:t>
            </a:r>
            <a:r>
              <a:rPr lang="ru-RU" sz="1200" dirty="0" err="1" smtClean="0"/>
              <a:t>в черно-белом режиме или в оттенках серого</a:t>
            </a:r>
            <a:r>
              <a:rPr lang="ru-RU" sz="1200" dirty="0" smtClean="0"/>
              <a:t>.</a:t>
            </a:r>
          </a:p>
          <a:p>
            <a:pPr lvl="0">
              <a:buFontTx/>
              <a:buNone/>
            </a:pPr>
            <a:endParaRPr lang="ru-RU" sz="1200" dirty="0" smtClean="0"/>
          </a:p>
          <a:p>
            <a:pPr lvl="0">
              <a:buFontTx/>
              <a:buNone/>
            </a:pPr>
            <a:r>
              <a:rPr lang="ru-RU" sz="1200" b="1" dirty="0" smtClean="0"/>
              <a:t>Диаграммы, таблицы и графики</a:t>
            </a:r>
          </a:p>
          <a:p>
            <a:pPr lvl="0"/>
            <a:r>
              <a:rPr lang="ru-RU" sz="1200" dirty="0" smtClean="0"/>
              <a:t>Не усложняйте восприятие: по возможности используйте согласованные, простые стили и цвета.</a:t>
            </a:r>
          </a:p>
          <a:p>
            <a:pPr lvl="0"/>
            <a:r>
              <a:rPr lang="ru-RU" sz="1200" dirty="0" smtClean="0"/>
              <a:t>Снабдите все диаграммы и таблицы подписями.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dirty="0" smtClean="0"/>
              <a:t>Дайте краткий обзор презентации.</a:t>
            </a:r>
            <a:r>
              <a:rPr lang="ru-RU" baseline="0" dirty="0" smtClean="0"/>
              <a:t> О</a:t>
            </a:r>
            <a:r>
              <a:rPr lang="ru-RU" dirty="0" smtClean="0"/>
              <a:t>пишите главную суть презентации и обоснуйте ее важность.</a:t>
            </a:r>
          </a:p>
          <a:p>
            <a:pPr>
              <a:lnSpc>
                <a:spcPct val="80000"/>
              </a:lnSpc>
            </a:pPr>
            <a:r>
              <a:rPr lang="ru-RU" dirty="0" smtClean="0"/>
              <a:t>Представьте каждую из основных тем.</a:t>
            </a:r>
          </a:p>
          <a:p>
            <a:r>
              <a:rPr lang="ru-RU" dirty="0" smtClean="0"/>
              <a:t>Чтобы предоставить слушателям ориентир, можно</a:t>
            </a:r>
            <a:r>
              <a:rPr lang="ru-RU" baseline="0" dirty="0" smtClean="0"/>
              <a:t> можете </a:t>
            </a:r>
            <a:r>
              <a:rPr lang="ru-RU" dirty="0" smtClean="0"/>
              <a:t>повторять этот обзорный слайд в ходе презентации, выделяя тему, которая будет обсуждаться далее.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dirty="0" smtClean="0"/>
              <a:t>Дайте краткий обзор презентации.</a:t>
            </a:r>
            <a:r>
              <a:rPr lang="ru-RU" baseline="0" dirty="0" smtClean="0"/>
              <a:t> О</a:t>
            </a:r>
            <a:r>
              <a:rPr lang="ru-RU" dirty="0" smtClean="0"/>
              <a:t>пишите главную суть презентации и обоснуйте ее важность.</a:t>
            </a:r>
          </a:p>
          <a:p>
            <a:pPr>
              <a:lnSpc>
                <a:spcPct val="80000"/>
              </a:lnSpc>
            </a:pPr>
            <a:r>
              <a:rPr lang="ru-RU" dirty="0" smtClean="0"/>
              <a:t>Представьте каждую из основных тем.</a:t>
            </a:r>
          </a:p>
          <a:p>
            <a:r>
              <a:rPr lang="ru-RU" dirty="0" smtClean="0"/>
              <a:t>Чтобы предоставить слушателям ориентир, можно</a:t>
            </a:r>
            <a:r>
              <a:rPr lang="ru-RU" baseline="0" dirty="0" smtClean="0"/>
              <a:t> можете </a:t>
            </a:r>
            <a:r>
              <a:rPr lang="ru-RU" dirty="0" smtClean="0"/>
              <a:t>повторять этот обзорный слайд в ходе презентации, выделяя тему, которая будет обсуждаться далее.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590800" y="2286000"/>
            <a:ext cx="6180224" cy="1470025"/>
          </a:xfrm>
        </p:spPr>
        <p:txBody>
          <a:bodyPr anchor="t"/>
          <a:lstStyle>
            <a:lvl1pPr algn="r" latinLnBrk="0">
              <a:defRPr lang="ru-RU" b="1" cap="small" baseline="0">
                <a:solidFill>
                  <a:srgbClr val="003300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400" y="4038600"/>
            <a:ext cx="4772528" cy="990600"/>
          </a:xfrm>
        </p:spPr>
        <p:txBody>
          <a:bodyPr>
            <a:normAutofit/>
          </a:bodyPr>
          <a:lstStyle>
            <a:lvl1pPr marL="0" indent="0" algn="r" latinLnBrk="0">
              <a:buNone/>
              <a:defRPr lang="ru-RU" sz="2000" b="0">
                <a:solidFill>
                  <a:schemeClr val="tx1"/>
                </a:solidFill>
                <a:latin typeface="Georgia" pitchFamily="18" charset="0"/>
              </a:defRPr>
            </a:lvl1pPr>
            <a:lvl2pPr marL="4572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0" y="1251"/>
            <a:ext cx="3721618" cy="6858000"/>
          </a:xfrm>
          <a:prstGeom prst="rect">
            <a:avLst/>
          </a:prstGeom>
        </p:spPr>
      </p:pic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6858000" y="5105400"/>
            <a:ext cx="1828800" cy="990600"/>
          </a:xfrm>
        </p:spPr>
        <p:txBody>
          <a:bodyPr>
            <a:normAutofit/>
          </a:bodyPr>
          <a:lstStyle>
            <a:lvl1pPr marL="0" indent="0" algn="ctr" latinLnBrk="0">
              <a:buNone/>
              <a:defRPr lang="ru-RU" sz="2000" baseline="0"/>
            </a:lvl1pPr>
          </a:lstStyle>
          <a:p>
            <a:r>
              <a:rPr lang="ru-RU"/>
              <a:t>Эмблема организации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/>
              <a:pPr/>
              <a:t>12/17/2009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/>
              <a:pPr/>
              <a:t>12/17/2009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олько фо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762000" y="6356350"/>
            <a:ext cx="2133600" cy="365125"/>
          </a:xfrm>
        </p:spPr>
        <p:txBody>
          <a:bodyPr/>
          <a:lstStyle/>
          <a:p>
            <a:fld id="{757B281C-5159-4971-8228-52B9A72E9ED2}" type="datetimeFigureOut">
              <a:rPr/>
              <a:pPr/>
              <a:t>12/17/2009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6356350"/>
            <a:ext cx="2133600" cy="365125"/>
          </a:xfrm>
        </p:spPr>
        <p:txBody>
          <a:bodyPr/>
          <a:lstStyle/>
          <a:p>
            <a:fld id="{33D6E5A2-EC83-451F-A719-9AC1370DD5CF}" type="slidenum">
              <a:rPr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590800" y="2286000"/>
            <a:ext cx="6180224" cy="1470025"/>
          </a:xfrm>
        </p:spPr>
        <p:txBody>
          <a:bodyPr anchor="t"/>
          <a:lstStyle>
            <a:lvl1pPr algn="r" latinLnBrk="0">
              <a:defRPr lang="ru-RU" b="1" cap="small" baseline="0">
                <a:solidFill>
                  <a:srgbClr val="003300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400" y="4038600"/>
            <a:ext cx="4772528" cy="990600"/>
          </a:xfrm>
        </p:spPr>
        <p:txBody>
          <a:bodyPr>
            <a:normAutofit/>
          </a:bodyPr>
          <a:lstStyle>
            <a:lvl1pPr marL="0" indent="0" algn="r" latinLnBrk="0">
              <a:buNone/>
              <a:defRPr lang="ru-RU" sz="2000" b="0">
                <a:solidFill>
                  <a:schemeClr val="tx1"/>
                </a:solidFill>
                <a:latin typeface="Georgia" pitchFamily="18" charset="0"/>
              </a:defRPr>
            </a:lvl1pPr>
            <a:lvl2pPr marL="4572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0" y="1251"/>
            <a:ext cx="3721618" cy="6858000"/>
          </a:xfrm>
          <a:prstGeom prst="rect">
            <a:avLst/>
          </a:prstGeom>
        </p:spPr>
      </p:pic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6858000" y="5105400"/>
            <a:ext cx="1828800" cy="990600"/>
          </a:xfrm>
        </p:spPr>
        <p:txBody>
          <a:bodyPr>
            <a:normAutofit/>
          </a:bodyPr>
          <a:lstStyle>
            <a:lvl1pPr marL="0" indent="0" algn="ctr" latinLnBrk="0">
              <a:buNone/>
              <a:defRPr lang="ru-RU" sz="2000" baseline="0"/>
            </a:lvl1pPr>
          </a:lstStyle>
          <a:p>
            <a:r>
              <a:rPr lang="ru-RU"/>
              <a:t>Эмблема организации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 rot="5400000">
            <a:off x="3161049" y="-3176815"/>
            <a:ext cx="2819400" cy="917303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0" y="3048000"/>
            <a:ext cx="4343400" cy="1362075"/>
          </a:xfrm>
        </p:spPr>
        <p:txBody>
          <a:bodyPr anchor="b" anchorCtr="0"/>
          <a:lstStyle>
            <a:lvl1pPr algn="l" latinLnBrk="0">
              <a:defRPr lang="ru-RU" sz="4000" b="1" cap="small" baseline="0">
                <a:solidFill>
                  <a:srgbClr val="003300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/>
              <a:pPr/>
              <a:t>12/17/2009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/>
              <a:pPr/>
              <a:t>‹#›</a:t>
            </a:fld>
            <a:endParaRPr lang="ru-RU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6781800" y="5334000"/>
            <a:ext cx="2133600" cy="990600"/>
          </a:xfrm>
        </p:spPr>
        <p:txBody>
          <a:bodyPr>
            <a:normAutofit/>
          </a:bodyPr>
          <a:lstStyle>
            <a:lvl1pPr marL="0" indent="0" algn="ctr" latinLnBrk="0">
              <a:buNone/>
              <a:defRPr lang="ru-RU" sz="1800"/>
            </a:lvl1pPr>
          </a:lstStyle>
          <a:p>
            <a:r>
              <a:rPr lang="ru-RU"/>
              <a:t>Эмблема организации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2000" y="269632"/>
            <a:ext cx="8077200" cy="1143000"/>
          </a:xfrm>
        </p:spPr>
        <p:txBody>
          <a:bodyPr anchor="ctr" anchorCtr="0"/>
          <a:lstStyle>
            <a:lvl1pPr algn="l" latinLnBrk="0">
              <a:defRPr lang="ru-RU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596413"/>
            <a:ext cx="8077200" cy="4297363"/>
          </a:xfrm>
        </p:spPr>
        <p:txBody>
          <a:bodyPr>
            <a:normAutofit/>
          </a:bodyPr>
          <a:lstStyle>
            <a:lvl1pPr latinLnBrk="0">
              <a:defRPr lang="ru-RU" sz="3200">
                <a:latin typeface="+mn-lt"/>
              </a:defRPr>
            </a:lvl1pPr>
            <a:lvl2pPr latinLnBrk="0">
              <a:defRPr lang="ru-RU" sz="2800">
                <a:latin typeface="+mn-lt"/>
              </a:defRPr>
            </a:lvl2pPr>
            <a:lvl3pPr latinLnBrk="0">
              <a:defRPr lang="ru-RU" sz="2400">
                <a:latin typeface="+mn-lt"/>
              </a:defRPr>
            </a:lvl3pPr>
            <a:lvl4pPr latinLnBrk="0">
              <a:defRPr lang="ru-RU" sz="2400">
                <a:latin typeface="+mn-lt"/>
              </a:defRPr>
            </a:lvl4pPr>
            <a:lvl5pPr latinLnBrk="0">
              <a:defRPr lang="ru-RU" sz="2400">
                <a:latin typeface="+mn-lt"/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/>
              <a:pPr/>
              <a:t>12/17/2009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6356350"/>
            <a:ext cx="2133600" cy="365125"/>
          </a:xfrm>
        </p:spPr>
        <p:txBody>
          <a:bodyPr/>
          <a:lstStyle/>
          <a:p>
            <a:fld id="{33D6E5A2-EC83-451F-A719-9AC1370DD5CF}" type="slidenum">
              <a:rPr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4038600" cy="4525963"/>
          </a:xfrm>
        </p:spPr>
        <p:txBody>
          <a:bodyPr/>
          <a:lstStyle>
            <a:lvl1pPr latinLnBrk="0">
              <a:defRPr lang="ru-RU" sz="2800"/>
            </a:lvl1pPr>
            <a:lvl2pPr latinLnBrk="0">
              <a:defRPr lang="ru-RU" sz="2400"/>
            </a:lvl2pPr>
            <a:lvl3pPr latinLnBrk="0">
              <a:defRPr lang="ru-RU" sz="2000"/>
            </a:lvl3pPr>
            <a:lvl4pPr latinLnBrk="0">
              <a:defRPr lang="ru-RU" sz="1800"/>
            </a:lvl4pPr>
            <a:lvl5pPr latinLnBrk="0">
              <a:defRPr lang="ru-RU" sz="1800"/>
            </a:lvl5pPr>
            <a:lvl6pPr latinLnBrk="0">
              <a:defRPr lang="ru-RU" sz="1800"/>
            </a:lvl6pPr>
            <a:lvl7pPr latinLnBrk="0">
              <a:defRPr lang="ru-RU" sz="1800"/>
            </a:lvl7pPr>
            <a:lvl8pPr latinLnBrk="0">
              <a:defRPr lang="ru-RU" sz="1800"/>
            </a:lvl8pPr>
            <a:lvl9pPr latinLnBrk="0">
              <a:defRPr lang="ru-RU"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4038600" cy="4525963"/>
          </a:xfrm>
        </p:spPr>
        <p:txBody>
          <a:bodyPr/>
          <a:lstStyle>
            <a:lvl1pPr latinLnBrk="0">
              <a:defRPr lang="ru-RU" sz="2800"/>
            </a:lvl1pPr>
            <a:lvl2pPr latinLnBrk="0">
              <a:defRPr lang="ru-RU" sz="2400"/>
            </a:lvl2pPr>
            <a:lvl3pPr latinLnBrk="0">
              <a:defRPr lang="ru-RU" sz="2000"/>
            </a:lvl3pPr>
            <a:lvl4pPr latinLnBrk="0">
              <a:defRPr lang="ru-RU" sz="1800"/>
            </a:lvl4pPr>
            <a:lvl5pPr latinLnBrk="0">
              <a:defRPr lang="ru-RU" sz="1800"/>
            </a:lvl5pPr>
            <a:lvl6pPr latinLnBrk="0">
              <a:defRPr lang="ru-RU" sz="1800"/>
            </a:lvl6pPr>
            <a:lvl7pPr latinLnBrk="0">
              <a:defRPr lang="ru-RU" sz="1800"/>
            </a:lvl7pPr>
            <a:lvl8pPr latinLnBrk="0">
              <a:defRPr lang="ru-RU" sz="1800"/>
            </a:lvl8pPr>
            <a:lvl9pPr latinLnBrk="0">
              <a:defRPr lang="ru-RU"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/>
              <a:pPr/>
              <a:t>12/17/2009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latinLnBrk="0">
              <a:defRPr lang="ru-RU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4040188" cy="639762"/>
          </a:xfrm>
        </p:spPr>
        <p:txBody>
          <a:bodyPr anchor="b"/>
          <a:lstStyle>
            <a:lvl1pPr marL="0" indent="0" latinLnBrk="0">
              <a:buNone/>
              <a:defRPr lang="ru-RU" sz="2400" b="1"/>
            </a:lvl1pPr>
            <a:lvl2pPr marL="457200" indent="0" latinLnBrk="0">
              <a:buNone/>
              <a:defRPr lang="ru-RU" sz="2000" b="1"/>
            </a:lvl2pPr>
            <a:lvl3pPr marL="914400" indent="0" latinLnBrk="0">
              <a:buNone/>
              <a:defRPr lang="ru-RU" sz="1800" b="1"/>
            </a:lvl3pPr>
            <a:lvl4pPr marL="1371600" indent="0" latinLnBrk="0">
              <a:buNone/>
              <a:defRPr lang="ru-RU" sz="1600" b="1"/>
            </a:lvl4pPr>
            <a:lvl5pPr marL="1828800" indent="0" latinLnBrk="0">
              <a:buNone/>
              <a:defRPr lang="ru-RU" sz="1600" b="1"/>
            </a:lvl5pPr>
            <a:lvl6pPr marL="2286000" indent="0" latinLnBrk="0">
              <a:buNone/>
              <a:defRPr lang="ru-RU" sz="1600" b="1"/>
            </a:lvl6pPr>
            <a:lvl7pPr marL="2743200" indent="0" latinLnBrk="0">
              <a:buNone/>
              <a:defRPr lang="ru-RU" sz="1600" b="1"/>
            </a:lvl7pPr>
            <a:lvl8pPr marL="3200400" indent="0" latinLnBrk="0">
              <a:buNone/>
              <a:defRPr lang="ru-RU" sz="1600" b="1"/>
            </a:lvl8pPr>
            <a:lvl9pPr marL="3657600" indent="0" latinLnBrk="0">
              <a:buNone/>
              <a:defRPr lang="ru-RU"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174875"/>
            <a:ext cx="4040188" cy="3951288"/>
          </a:xfrm>
        </p:spPr>
        <p:txBody>
          <a:bodyPr/>
          <a:lstStyle>
            <a:lvl1pPr latinLnBrk="0">
              <a:defRPr lang="ru-RU" sz="2400"/>
            </a:lvl1pPr>
            <a:lvl2pPr latinLnBrk="0">
              <a:defRPr lang="ru-RU" sz="2000"/>
            </a:lvl2pPr>
            <a:lvl3pPr latinLnBrk="0">
              <a:defRPr lang="ru-RU" sz="1800"/>
            </a:lvl3pPr>
            <a:lvl4pPr latinLnBrk="0">
              <a:defRPr lang="ru-RU" sz="1600"/>
            </a:lvl4pPr>
            <a:lvl5pPr latinLnBrk="0">
              <a:defRPr lang="ru-RU" sz="1600"/>
            </a:lvl5pPr>
            <a:lvl6pPr latinLnBrk="0">
              <a:defRPr lang="ru-RU" sz="1600"/>
            </a:lvl6pPr>
            <a:lvl7pPr latinLnBrk="0">
              <a:defRPr lang="ru-RU" sz="1600"/>
            </a:lvl7pPr>
            <a:lvl8pPr latinLnBrk="0">
              <a:defRPr lang="ru-RU" sz="1600"/>
            </a:lvl8pPr>
            <a:lvl9pPr latinLnBrk="0">
              <a:defRPr lang="ru-RU"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73625" y="1535113"/>
            <a:ext cx="4041775" cy="639762"/>
          </a:xfrm>
        </p:spPr>
        <p:txBody>
          <a:bodyPr anchor="b"/>
          <a:lstStyle>
            <a:lvl1pPr marL="0" indent="0" latinLnBrk="0">
              <a:buNone/>
              <a:defRPr lang="ru-RU" sz="2400" b="1"/>
            </a:lvl1pPr>
            <a:lvl2pPr marL="457200" indent="0" latinLnBrk="0">
              <a:buNone/>
              <a:defRPr lang="ru-RU" sz="2000" b="1"/>
            </a:lvl2pPr>
            <a:lvl3pPr marL="914400" indent="0" latinLnBrk="0">
              <a:buNone/>
              <a:defRPr lang="ru-RU" sz="1800" b="1"/>
            </a:lvl3pPr>
            <a:lvl4pPr marL="1371600" indent="0" latinLnBrk="0">
              <a:buNone/>
              <a:defRPr lang="ru-RU" sz="1600" b="1"/>
            </a:lvl4pPr>
            <a:lvl5pPr marL="1828800" indent="0" latinLnBrk="0">
              <a:buNone/>
              <a:defRPr lang="ru-RU" sz="1600" b="1"/>
            </a:lvl5pPr>
            <a:lvl6pPr marL="2286000" indent="0" latinLnBrk="0">
              <a:buNone/>
              <a:defRPr lang="ru-RU" sz="1600" b="1"/>
            </a:lvl6pPr>
            <a:lvl7pPr marL="2743200" indent="0" latinLnBrk="0">
              <a:buNone/>
              <a:defRPr lang="ru-RU" sz="1600" b="1"/>
            </a:lvl7pPr>
            <a:lvl8pPr marL="3200400" indent="0" latinLnBrk="0">
              <a:buNone/>
              <a:defRPr lang="ru-RU" sz="1600" b="1"/>
            </a:lvl8pPr>
            <a:lvl9pPr marL="3657600" indent="0" latinLnBrk="0">
              <a:buNone/>
              <a:defRPr lang="ru-RU"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73625" y="2174875"/>
            <a:ext cx="4041775" cy="3951288"/>
          </a:xfrm>
        </p:spPr>
        <p:txBody>
          <a:bodyPr/>
          <a:lstStyle>
            <a:lvl1pPr latinLnBrk="0">
              <a:defRPr lang="ru-RU" sz="2400"/>
            </a:lvl1pPr>
            <a:lvl2pPr latinLnBrk="0">
              <a:defRPr lang="ru-RU" sz="2000"/>
            </a:lvl2pPr>
            <a:lvl3pPr latinLnBrk="0">
              <a:defRPr lang="ru-RU" sz="1800"/>
            </a:lvl3pPr>
            <a:lvl4pPr latinLnBrk="0">
              <a:defRPr lang="ru-RU" sz="1600"/>
            </a:lvl4pPr>
            <a:lvl5pPr latinLnBrk="0">
              <a:defRPr lang="ru-RU" sz="1600"/>
            </a:lvl5pPr>
            <a:lvl6pPr latinLnBrk="0">
              <a:defRPr lang="ru-RU" sz="1600"/>
            </a:lvl6pPr>
            <a:lvl7pPr latinLnBrk="0">
              <a:defRPr lang="ru-RU" sz="1600"/>
            </a:lvl7pPr>
            <a:lvl8pPr latinLnBrk="0">
              <a:defRPr lang="ru-RU" sz="1600"/>
            </a:lvl8pPr>
            <a:lvl9pPr latinLnBrk="0">
              <a:defRPr lang="ru-RU"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/>
              <a:pPr/>
              <a:t>12/17/2009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3008313" cy="1162050"/>
          </a:xfrm>
        </p:spPr>
        <p:txBody>
          <a:bodyPr anchor="b"/>
          <a:lstStyle>
            <a:lvl1pPr algn="l" latinLnBrk="0">
              <a:defRPr lang="ru-RU"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3650" y="273050"/>
            <a:ext cx="5111750" cy="5853113"/>
          </a:xfrm>
        </p:spPr>
        <p:txBody>
          <a:bodyPr/>
          <a:lstStyle>
            <a:lvl1pPr latinLnBrk="0">
              <a:defRPr lang="ru-RU" sz="3200"/>
            </a:lvl1pPr>
            <a:lvl2pPr latinLnBrk="0">
              <a:defRPr lang="ru-RU" sz="2800"/>
            </a:lvl2pPr>
            <a:lvl3pPr latinLnBrk="0">
              <a:defRPr lang="ru-RU" sz="2400"/>
            </a:lvl3pPr>
            <a:lvl4pPr latinLnBrk="0">
              <a:defRPr lang="ru-RU" sz="2000"/>
            </a:lvl4pPr>
            <a:lvl5pPr latinLnBrk="0">
              <a:defRPr lang="ru-RU" sz="2000"/>
            </a:lvl5pPr>
            <a:lvl6pPr latinLnBrk="0">
              <a:defRPr lang="ru-RU" sz="2000"/>
            </a:lvl6pPr>
            <a:lvl7pPr latinLnBrk="0">
              <a:defRPr lang="ru-RU" sz="2000"/>
            </a:lvl7pPr>
            <a:lvl8pPr latinLnBrk="0">
              <a:defRPr lang="ru-RU" sz="2000"/>
            </a:lvl8pPr>
            <a:lvl9pPr latinLnBrk="0">
              <a:defRPr lang="ru-RU"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1435100"/>
            <a:ext cx="3008313" cy="4691063"/>
          </a:xfrm>
        </p:spPr>
        <p:txBody>
          <a:bodyPr/>
          <a:lstStyle>
            <a:lvl1pPr marL="0" indent="0" latinLnBrk="0">
              <a:buNone/>
              <a:defRPr lang="ru-RU" sz="1400"/>
            </a:lvl1pPr>
            <a:lvl2pPr marL="457200" indent="0" latinLnBrk="0">
              <a:buNone/>
              <a:defRPr lang="ru-RU" sz="1200"/>
            </a:lvl2pPr>
            <a:lvl3pPr marL="914400" indent="0" latinLnBrk="0">
              <a:buNone/>
              <a:defRPr lang="ru-RU" sz="1000"/>
            </a:lvl3pPr>
            <a:lvl4pPr marL="1371600" indent="0" latinLnBrk="0">
              <a:buNone/>
              <a:defRPr lang="ru-RU" sz="900"/>
            </a:lvl4pPr>
            <a:lvl5pPr marL="1828800" indent="0" latinLnBrk="0">
              <a:buNone/>
              <a:defRPr lang="ru-RU" sz="900"/>
            </a:lvl5pPr>
            <a:lvl6pPr marL="2286000" indent="0" latinLnBrk="0">
              <a:buNone/>
              <a:defRPr lang="ru-RU" sz="900"/>
            </a:lvl6pPr>
            <a:lvl7pPr marL="2743200" indent="0" latinLnBrk="0">
              <a:buNone/>
              <a:defRPr lang="ru-RU" sz="900"/>
            </a:lvl7pPr>
            <a:lvl8pPr marL="3200400" indent="0" latinLnBrk="0">
              <a:buNone/>
              <a:defRPr lang="ru-RU" sz="900"/>
            </a:lvl8pPr>
            <a:lvl9pPr marL="3657600" indent="0" latinLnBrk="0">
              <a:buNone/>
              <a:defRPr lang="ru-RU"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/>
              <a:pPr/>
              <a:t>12/17/2009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 latinLnBrk="0">
              <a:defRPr lang="ru-RU"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 latinLnBrk="0">
              <a:buNone/>
              <a:defRPr lang="ru-RU" sz="3200"/>
            </a:lvl1pPr>
            <a:lvl2pPr marL="457200" indent="0" latinLnBrk="0">
              <a:buNone/>
              <a:defRPr lang="ru-RU" sz="2800"/>
            </a:lvl2pPr>
            <a:lvl3pPr marL="914400" indent="0" latinLnBrk="0">
              <a:buNone/>
              <a:defRPr lang="ru-RU" sz="2400"/>
            </a:lvl3pPr>
            <a:lvl4pPr marL="1371600" indent="0" latinLnBrk="0">
              <a:buNone/>
              <a:defRPr lang="ru-RU" sz="2000"/>
            </a:lvl4pPr>
            <a:lvl5pPr marL="1828800" indent="0" latinLnBrk="0">
              <a:buNone/>
              <a:defRPr lang="ru-RU" sz="2000"/>
            </a:lvl5pPr>
            <a:lvl6pPr marL="2286000" indent="0" latinLnBrk="0">
              <a:buNone/>
              <a:defRPr lang="ru-RU" sz="2000"/>
            </a:lvl6pPr>
            <a:lvl7pPr marL="2743200" indent="0" latinLnBrk="0">
              <a:buNone/>
              <a:defRPr lang="ru-RU" sz="2000"/>
            </a:lvl7pPr>
            <a:lvl8pPr marL="3200400" indent="0" latinLnBrk="0">
              <a:buNone/>
              <a:defRPr lang="ru-RU" sz="2000"/>
            </a:lvl8pPr>
            <a:lvl9pPr marL="3657600" indent="0" latinLnBrk="0">
              <a:buNone/>
              <a:defRPr lang="ru-RU" sz="2000"/>
            </a:lvl9pPr>
          </a:lstStyle>
          <a:p>
            <a:r>
              <a:rPr lang="ru-RU"/>
              <a:t>Щелкните значок, чтобы добавить фотографию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 latinLnBrk="0">
              <a:buNone/>
              <a:defRPr lang="ru-RU" sz="1400"/>
            </a:lvl1pPr>
            <a:lvl2pPr marL="457200" indent="0" latinLnBrk="0">
              <a:buNone/>
              <a:defRPr lang="ru-RU" sz="1200"/>
            </a:lvl2pPr>
            <a:lvl3pPr marL="914400" indent="0" latinLnBrk="0">
              <a:buNone/>
              <a:defRPr lang="ru-RU" sz="1000"/>
            </a:lvl3pPr>
            <a:lvl4pPr marL="1371600" indent="0" latinLnBrk="0">
              <a:buNone/>
              <a:defRPr lang="ru-RU" sz="900"/>
            </a:lvl4pPr>
            <a:lvl5pPr marL="1828800" indent="0" latinLnBrk="0">
              <a:buNone/>
              <a:defRPr lang="ru-RU" sz="900"/>
            </a:lvl5pPr>
            <a:lvl6pPr marL="2286000" indent="0" latinLnBrk="0">
              <a:buNone/>
              <a:defRPr lang="ru-RU" sz="900"/>
            </a:lvl6pPr>
            <a:lvl7pPr marL="2743200" indent="0" latinLnBrk="0">
              <a:buNone/>
              <a:defRPr lang="ru-RU" sz="900"/>
            </a:lvl7pPr>
            <a:lvl8pPr marL="3200400" indent="0" latinLnBrk="0">
              <a:buNone/>
              <a:defRPr lang="ru-RU" sz="900"/>
            </a:lvl8pPr>
            <a:lvl9pPr marL="3657600" indent="0" latinLnBrk="0">
              <a:buNone/>
              <a:defRPr lang="ru-RU"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/>
              <a:pPr/>
              <a:t>12/17/2009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/>
              <a:pPr/>
              <a:t>12/17/2009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274638"/>
            <a:ext cx="58674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/>
              <a:pPr/>
              <a:t>12/17/2009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274638"/>
            <a:ext cx="8077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1600200"/>
            <a:ext cx="80772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latinLnBrk="0">
              <a:defRPr lang="ru-RU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7B281C-5159-4971-8228-52B9A72E9ED2}" type="datetimeFigureOut">
              <a:rPr/>
              <a:pPr/>
              <a:t>12/17/2009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528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latinLnBrk="0">
              <a:defRPr lang="ru-RU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056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latinLnBrk="0">
              <a:defRPr lang="ru-RU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D6E5A2-EC83-451F-A719-9AC1370DD5CF}" type="slidenum">
              <a:rPr/>
              <a:pPr/>
              <a:t>‹#›</a:t>
            </a:fld>
            <a:endParaRPr lang="ru-RU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-152400" y="-109183"/>
            <a:ext cx="818707" cy="7083189"/>
          </a:xfrm>
          <a:prstGeom prst="rect">
            <a:avLst/>
          </a:prstGeom>
        </p:spPr>
      </p:pic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  <p:sldLayoutId id="2147483656" r:id="rId6"/>
    <p:sldLayoutId id="2147483657" r:id="rId7"/>
    <p:sldLayoutId id="2147483658" r:id="rId8"/>
    <p:sldLayoutId id="2147483659" r:id="rId9"/>
    <p:sldLayoutId id="2147483654" r:id="rId10"/>
    <p:sldLayoutId id="2147483655" r:id="rId11"/>
    <p:sldLayoutId id="2147483663" r:id="rId12"/>
    <p:sldLayoutId id="2147483664" r:id="rId13"/>
  </p:sldLayoutIdLst>
  <p:transition spd="slow">
    <p:wipe dir="d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lang="ru-RU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lang="ru-RU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lang="ru-RU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ru-RU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ru-RU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ru-RU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ru-RU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ru-RU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notesSlide" Target="../notesSlides/notesSlide3.xml"/><Relationship Id="rId7" Type="http://schemas.openxmlformats.org/officeDocument/2006/relationships/diagramQuickStyle" Target="../diagrams/quickStyle1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3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/>
          </p:cNvSpPr>
          <p:nvPr/>
        </p:nvSpPr>
        <p:spPr bwMode="auto">
          <a:xfrm>
            <a:off x="1000100" y="571480"/>
            <a:ext cx="7839100" cy="3695721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sz="4000" b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«Создание образовательных исследовательских ситуаций для формирования математических представлений дошкольников»</a:t>
            </a:r>
          </a:p>
          <a:p>
            <a:pPr algn="ctr"/>
            <a:endParaRPr lang="ru-RU" sz="3200" b="1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3"/>
          <p:cNvSpPr txBox="1">
            <a:spLocks/>
          </p:cNvSpPr>
          <p:nvPr/>
        </p:nvSpPr>
        <p:spPr bwMode="auto">
          <a:xfrm>
            <a:off x="2261616" y="4419600"/>
            <a:ext cx="6477000" cy="2200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Воспитатель</a:t>
            </a:r>
          </a:p>
          <a:p>
            <a:pPr marL="342900" marR="0" lvl="0" indent="-34290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МБДОУ «Детский сад № 65 -</a:t>
            </a:r>
          </a:p>
          <a:p>
            <a:pPr marL="342900" marR="0" lvl="0" indent="-34290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 Центр</a:t>
            </a:r>
            <a:r>
              <a:rPr kumimoji="0" lang="ru-RU" sz="2000" b="1" i="0" u="none" strike="noStrike" kern="1200" cap="none" spc="0" normalizeH="0" noProof="0" dirty="0" smtClean="0">
                <a:ln>
                  <a:noFill/>
                </a:ln>
                <a:solidFill>
                  <a:srgbClr val="000099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 развития ребенка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» </a:t>
            </a:r>
          </a:p>
          <a:p>
            <a:pPr marL="342900" marR="0" lvl="0" indent="-34290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None/>
              <a:tabLst/>
              <a:defRPr/>
            </a:pPr>
            <a:r>
              <a:rPr lang="ru-RU" sz="20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Касперович Ирина Геннадьевна</a:t>
            </a:r>
          </a:p>
          <a:p>
            <a:pPr marL="342900" marR="0" lvl="0" indent="-34290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None/>
              <a:tabLst/>
              <a:defRPr/>
            </a:pPr>
            <a:r>
              <a:rPr lang="ru-RU" sz="20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20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. Бийск</a:t>
            </a:r>
          </a:p>
          <a:p>
            <a:pPr marL="342900" marR="0" lvl="0" indent="-34290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None/>
              <a:tabLst/>
              <a:defRPr/>
            </a:pPr>
            <a:r>
              <a:rPr lang="ru-RU" sz="20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2018</a:t>
            </a:r>
            <a:endParaRPr lang="ru-RU" sz="2000" b="1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r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defRPr/>
            </a:pPr>
            <a:r>
              <a:rPr lang="ru-RU" sz="20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marR="0" lvl="0" indent="-34290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None/>
              <a:tabLst/>
              <a:defRPr/>
            </a:pPr>
            <a:r>
              <a:rPr lang="ru-RU" sz="20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kumimoji="0" lang="ru-RU" sz="2000" b="1" i="0" u="none" strike="noStrike" kern="1200" cap="none" spc="0" normalizeH="0" baseline="0" noProof="0" dirty="0" smtClean="0">
              <a:ln>
                <a:noFill/>
              </a:ln>
              <a:solidFill>
                <a:srgbClr val="000099"/>
              </a:solidFill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57224" y="0"/>
            <a:ext cx="8134376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000099"/>
                </a:solidFill>
              </a:rPr>
              <a:t> </a:t>
            </a:r>
            <a:r>
              <a:rPr lang="ru-RU" sz="2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                     </a:t>
            </a:r>
            <a:r>
              <a:rPr lang="ru-RU" sz="40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Актуальность</a:t>
            </a:r>
          </a:p>
          <a:p>
            <a:pPr algn="ctr"/>
            <a:endParaRPr lang="ru-RU" sz="1000" b="1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r="23463" b="84738"/>
          <a:stretch>
            <a:fillRect/>
          </a:stretch>
        </p:blipFill>
        <p:spPr>
          <a:xfrm>
            <a:off x="714348" y="3500438"/>
            <a:ext cx="7708900" cy="2676144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42844" y="857232"/>
            <a:ext cx="9001156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69913" indent="-533400">
              <a:lnSpc>
                <a:spcPct val="80000"/>
              </a:lnSpc>
              <a:defRPr/>
            </a:pPr>
            <a:r>
              <a:rPr sz="2400" b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 введением федерального государственного образовательного стандарта дошкольного образования (ФГОС ДО) актуальной задачей основной образовательной программы дошкольного образования является формирование у дошкольников познавательной и исследовательской активности, стремления к умственной деятельности.</a:t>
            </a:r>
            <a:endParaRPr sz="2400" smtClean="0">
              <a:solidFill>
                <a:srgbClr val="0070C0"/>
              </a:solidFill>
            </a:endParaRPr>
          </a:p>
          <a:p>
            <a:pPr marL="569913" indent="-533400">
              <a:lnSpc>
                <a:spcPct val="80000"/>
              </a:lnSpc>
              <a:defRPr/>
            </a:pPr>
            <a:r>
              <a:rPr sz="2400" b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В практике отмечается низкий уровень развития познавательной деятельности, недостаточно сформированные познавательные интересы детей;  начинают проявляться стереотипизация познавательных действий, стремление без дополнительных интеллектуальных усилий получить от взрослого готовые ответы на вопросы. </a:t>
            </a:r>
          </a:p>
          <a:p>
            <a:pPr marL="569913" indent="-533400">
              <a:lnSpc>
                <a:spcPct val="80000"/>
              </a:lnSpc>
              <a:defRPr/>
            </a:pPr>
            <a:r>
              <a:rPr sz="2400" b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В образовательном процессе необходимо обеспечить нарастание инициативной  активности воспитанника, развитие его познавательных потребностей, которые находят свое воплащение в форме поисковой, исследовательской деятельности, направленной на обнаружение нового, интересного, увлекательного в окружающем мире.</a:t>
            </a:r>
            <a:endParaRPr sz="2400" smtClean="0">
              <a:solidFill>
                <a:srgbClr val="0070C0"/>
              </a:solidFill>
            </a:endParaRPr>
          </a:p>
          <a:p>
            <a:pPr algn="ctr"/>
            <a:endParaRPr lang="ru-RU" sz="24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1538" y="1"/>
            <a:ext cx="7715304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rgbClr val="000099"/>
                </a:solidFill>
              </a:rPr>
              <a:t> </a:t>
            </a:r>
            <a:r>
              <a:rPr sz="4000" b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Компоненты </a:t>
            </a:r>
            <a:br>
              <a:rPr sz="4000" b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sz="4000" b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исследовательских ситуаций</a:t>
            </a:r>
            <a:r>
              <a:rPr sz="3600" smtClean="0">
                <a:solidFill>
                  <a:srgbClr val="0070C0"/>
                </a:solidFill>
              </a:rPr>
              <a:t/>
            </a:r>
            <a:br>
              <a:rPr sz="3600" smtClean="0">
                <a:solidFill>
                  <a:srgbClr val="0070C0"/>
                </a:solidFill>
              </a:rPr>
            </a:br>
            <a:endParaRPr lang="ru-RU" sz="4000" b="1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000" b="1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r="23463" b="84738"/>
          <a:stretch>
            <a:fillRect/>
          </a:stretch>
        </p:blipFill>
        <p:spPr>
          <a:xfrm>
            <a:off x="787948" y="3643314"/>
            <a:ext cx="7530551" cy="3214686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762000" y="1828800"/>
            <a:ext cx="7543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7"/>
          <p:cNvGraphicFramePr>
            <a:graphicFrameLocks noGrp="1"/>
          </p:cNvGraphicFramePr>
          <p:nvPr>
            <p:ph idx="1"/>
          </p:nvPr>
        </p:nvGraphicFramePr>
        <p:xfrm>
          <a:off x="857224" y="1571612"/>
          <a:ext cx="7786742" cy="44291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7" name="Скругленный прямоугольник 4"/>
          <p:cNvSpPr/>
          <p:nvPr/>
        </p:nvSpPr>
        <p:spPr>
          <a:xfrm>
            <a:off x="2214546" y="5500702"/>
            <a:ext cx="5072098" cy="1143008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52400" tIns="152400" rIns="152400" bIns="152400" numCol="1" spcCol="1270" anchor="ctr" anchorCtr="0">
            <a:noAutofit/>
          </a:bodyPr>
          <a:lstStyle/>
          <a:p>
            <a:pPr lvl="0" algn="l" defTabSz="1778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4000" b="1" kern="120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28600"/>
            <a:ext cx="8124852" cy="914384"/>
          </a:xfrm>
        </p:spPr>
        <p:txBody>
          <a:bodyPr>
            <a:noAutofit/>
          </a:bodyPr>
          <a:lstStyle/>
          <a:p>
            <a:pPr algn="ctr"/>
            <a:r>
              <a:rPr sz="4000" b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Уровни сложности исследовательских ситуаций</a:t>
            </a:r>
            <a:endParaRPr lang="ru-RU" sz="40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1" name="Содержимое 2"/>
          <p:cNvSpPr>
            <a:spLocks noGrp="1"/>
          </p:cNvSpPr>
          <p:nvPr>
            <p:ph idx="1"/>
          </p:nvPr>
        </p:nvSpPr>
        <p:spPr>
          <a:xfrm>
            <a:off x="714348" y="1714488"/>
            <a:ext cx="7972452" cy="4686312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§"/>
            </a:pPr>
            <a:r>
              <a:rPr b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ребенок может решить ситуацию самостоятельно;</a:t>
            </a:r>
          </a:p>
          <a:p>
            <a:pPr>
              <a:buFont typeface="Wingdings" pitchFamily="2" charset="2"/>
              <a:buChar char="§"/>
            </a:pPr>
            <a:r>
              <a:rPr b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 помощью наводящих вопросов;</a:t>
            </a:r>
          </a:p>
          <a:p>
            <a:pPr>
              <a:buFont typeface="Wingdings" pitchFamily="2" charset="2"/>
              <a:buChar char="§"/>
            </a:pPr>
            <a:r>
              <a:rPr b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может понять ход решения и ответ;</a:t>
            </a:r>
          </a:p>
          <a:p>
            <a:pPr>
              <a:buFont typeface="Wingdings" pitchFamily="2" charset="2"/>
              <a:buChar char="§"/>
            </a:pPr>
            <a:r>
              <a:rPr b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ребенок решить задачу не может, не может понять ход решения и не может понять ответ.</a:t>
            </a:r>
            <a:endParaRPr smtClean="0"/>
          </a:p>
          <a:p>
            <a:pPr algn="ctr" eaLnBrk="1" hangingPunct="1">
              <a:buFont typeface="Wingdings 2" pitchFamily="18" charset="2"/>
              <a:buNone/>
            </a:pPr>
            <a:endParaRPr lang="ru-RU" sz="17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Содержимое 2"/>
          <p:cNvSpPr>
            <a:spLocks noGrp="1"/>
          </p:cNvSpPr>
          <p:nvPr>
            <p:ph idx="1"/>
          </p:nvPr>
        </p:nvSpPr>
        <p:spPr>
          <a:xfrm>
            <a:off x="571472" y="1142984"/>
            <a:ext cx="8429684" cy="5715016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b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"Вопросы о вопросах"</a:t>
            </a:r>
          </a:p>
          <a:p>
            <a:pPr>
              <a:buNone/>
            </a:pPr>
            <a:r>
              <a:rPr sz="2400" b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В исследовательской деятельности особо значима мотивация детей, освоение вглядываться в информацию, замечать противоречия и ставить вопросы:</a:t>
            </a:r>
            <a:endParaRPr sz="2400" smtClean="0">
              <a:solidFill>
                <a:srgbClr val="FF0000"/>
              </a:solidFill>
            </a:endParaRPr>
          </a:p>
          <a:p>
            <a:pPr lvl="0">
              <a:buFont typeface="Wingdings" pitchFamily="2" charset="2"/>
              <a:buChar char="§"/>
            </a:pPr>
            <a:r>
              <a:rPr sz="2400" b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игровое упражнение: "Веришь  или не веришь?"</a:t>
            </a:r>
          </a:p>
          <a:p>
            <a:pPr>
              <a:buFont typeface="Wingdings" pitchFamily="2" charset="2"/>
              <a:buChar char="§"/>
            </a:pPr>
            <a:r>
              <a:rPr sz="2400" b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задания: "Найди как можно больше способов превращения фигуры в другую фигуру"</a:t>
            </a:r>
          </a:p>
          <a:p>
            <a:pPr>
              <a:buFont typeface="Wingdings" pitchFamily="2" charset="2"/>
              <a:buChar char="§"/>
            </a:pPr>
            <a:r>
              <a:rPr sz="2400" b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вопросы: "У всех ли фигур бывают "половины?"</a:t>
            </a:r>
          </a:p>
          <a:p>
            <a:pPr>
              <a:buFont typeface="Wingdings" pitchFamily="2" charset="2"/>
              <a:buChar char="§"/>
            </a:pPr>
            <a:r>
              <a:rPr sz="2400" b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"веселые" логические задачи: "Летели гуси: гусь и еще полгуся, еще две четверти гуся. Сколько всего гусей  летело?</a:t>
            </a:r>
          </a:p>
          <a:p>
            <a:pPr>
              <a:buFont typeface="Wingdings" pitchFamily="2" charset="2"/>
              <a:buChar char="§"/>
            </a:pPr>
            <a:r>
              <a:rPr sz="2400" b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измерение различными мерками: сажень, дюйм, фунт, их сопоставление, обсуждение.</a:t>
            </a:r>
            <a:endParaRPr sz="240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Wingdings 2" pitchFamily="18" charset="2"/>
              <a:buNone/>
            </a:pPr>
            <a:endParaRPr lang="ru-RU" sz="17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28728" y="142852"/>
            <a:ext cx="70009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80000"/>
            </a:pPr>
            <a:r>
              <a:rPr sz="4000" b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Исследовательские ситуации</a:t>
            </a:r>
          </a:p>
        </p:txBody>
      </p:sp>
    </p:spTree>
    <p:extLst>
      <p:ext uri="{BB962C8B-B14F-4D97-AF65-F5344CB8AC3E}">
        <p14:creationId xmlns:p14="http://schemas.microsoft.com/office/powerpoint/2010/main" xmlns="" val="863672941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8077200" cy="121920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b="1" dirty="0" smtClean="0">
                <a:solidFill>
                  <a:srgbClr val="000099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lang="ru-RU" b="1" dirty="0" smtClean="0">
                <a:solidFill>
                  <a:srgbClr val="000099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sz="4800" b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"Комбинации"</a:t>
            </a:r>
            <a:r>
              <a:rPr lang="ru-RU" sz="4800" dirty="0">
                <a:latin typeface="Arial" pitchFamily="34" charset="0"/>
                <a:cs typeface="Arial" pitchFamily="34" charset="0"/>
              </a:rPr>
              <a:t/>
            </a:r>
            <a:br>
              <a:rPr lang="ru-RU" sz="4800" dirty="0">
                <a:latin typeface="Arial" pitchFamily="34" charset="0"/>
                <a:cs typeface="Arial" pitchFamily="34" charset="0"/>
              </a:rPr>
            </a:br>
            <a:r>
              <a:rPr lang="ru-RU" sz="48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4800" dirty="0" smtClean="0">
                <a:latin typeface="Arial" pitchFamily="34" charset="0"/>
                <a:cs typeface="Arial" pitchFamily="34" charset="0"/>
              </a:rPr>
            </a:br>
            <a:r>
              <a:rPr lang="ru-RU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sz="3400" b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Данные ситуации направлены на активизацию поиска в процессе решения сложных логических задач, развитие у детей комбинаторных умений, самостоятельности в процессе познания(Г.С. Альтшуллер, А.З.Зака, В.Г. Гоголева):</a:t>
            </a:r>
          </a:p>
          <a:p>
            <a:pPr>
              <a:buFont typeface="Wingdings" pitchFamily="2" charset="2"/>
              <a:buChar char="§"/>
            </a:pPr>
            <a:r>
              <a:rPr sz="3400" b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Ситуация "Пробки на дорогах"</a:t>
            </a:r>
          </a:p>
          <a:p>
            <a:pPr>
              <a:buFont typeface="Wingdings" pitchFamily="2" charset="2"/>
              <a:buChar char="§"/>
            </a:pPr>
            <a:r>
              <a:rPr sz="3400" b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Ситуация "Тропинки Красной Шапочки на дорогах"</a:t>
            </a:r>
          </a:p>
          <a:p>
            <a:pPr>
              <a:buFont typeface="Wingdings" pitchFamily="2" charset="2"/>
              <a:buChar char="§"/>
            </a:pPr>
            <a:r>
              <a:rPr sz="3400" b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Ситуация "Дама сдавала в багаж"</a:t>
            </a:r>
          </a:p>
          <a:p>
            <a:pPr>
              <a:buFont typeface="Wingdings" pitchFamily="2" charset="2"/>
              <a:buChar char="§"/>
            </a:pPr>
            <a:r>
              <a:rPr sz="3400" b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Ситуация "Рататуй"</a:t>
            </a:r>
            <a:endParaRPr sz="3400" smtClean="0"/>
          </a:p>
          <a:p>
            <a:endParaRPr lang="ru-RU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14290"/>
            <a:ext cx="8053414" cy="928694"/>
          </a:xfrm>
        </p:spPr>
        <p:txBody>
          <a:bodyPr>
            <a:normAutofit fontScale="90000"/>
          </a:bodyPr>
          <a:lstStyle/>
          <a:p>
            <a:pPr algn="ctr"/>
            <a:r>
              <a:rPr sz="4000" b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sz="4000" b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sz="4000" b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УСПЕХИ, ДОСТИЖЕНИЯ!</a:t>
            </a:r>
            <a:br>
              <a:rPr sz="4000" b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0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smtClean="0">
                <a:solidFill>
                  <a:srgbClr val="000099"/>
                </a:solidFill>
              </a:rPr>
              <a:t> </a:t>
            </a:r>
            <a:r>
              <a:rPr b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Отражение результатов детских исследований:</a:t>
            </a:r>
          </a:p>
          <a:p>
            <a:pPr marL="0" indent="0">
              <a:buFont typeface="Wingdings" pitchFamily="2" charset="2"/>
              <a:buChar char="§"/>
            </a:pPr>
            <a:r>
              <a:rPr b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портфолио ребенка — именной «блокнот исследований»,  </a:t>
            </a:r>
          </a:p>
          <a:p>
            <a:pPr marL="0" indent="0">
              <a:buFont typeface="Wingdings" pitchFamily="2" charset="2"/>
              <a:buChar char="§"/>
            </a:pPr>
            <a:r>
              <a:rPr b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Стена успехов,</a:t>
            </a:r>
          </a:p>
          <a:p>
            <a:pPr marL="0" indent="0">
              <a:buFont typeface="Wingdings" pitchFamily="2" charset="2"/>
              <a:buChar char="§"/>
            </a:pPr>
            <a:r>
              <a:rPr b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Книга открытий, </a:t>
            </a:r>
          </a:p>
          <a:p>
            <a:pPr marL="0" indent="0">
              <a:buFont typeface="Wingdings" pitchFamily="2" charset="2"/>
              <a:buChar char="§"/>
            </a:pPr>
            <a:r>
              <a:rPr b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составление Большой книги открытий, </a:t>
            </a:r>
          </a:p>
          <a:p>
            <a:pPr marL="0" indent="0">
              <a:buFont typeface="Wingdings" pitchFamily="2" charset="2"/>
              <a:buChar char="§"/>
            </a:pPr>
            <a:r>
              <a:rPr b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придумывание рубрик («Веселая геометрия», «Математика в вазе и чашке», «Превращение формы» и т. п.).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76200"/>
            <a:ext cx="8191528" cy="638156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32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sz="4000" b="1" smtClean="0">
                <a:ln w="19050">
                  <a:solidFill>
                    <a:schemeClr val="bg1"/>
                  </a:solidFill>
                  <a:prstDash val="solid"/>
                </a:ln>
                <a:solidFill>
                  <a:srgbClr val="000099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4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000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3" name="Содержимое 2"/>
          <p:cNvSpPr>
            <a:spLocks noGrp="1"/>
          </p:cNvSpPr>
          <p:nvPr>
            <p:ph idx="1"/>
          </p:nvPr>
        </p:nvSpPr>
        <p:spPr>
          <a:xfrm>
            <a:off x="571472" y="1500174"/>
            <a:ext cx="8572528" cy="442915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b="1" smtClean="0">
                <a:solidFill>
                  <a:srgbClr val="000099"/>
                </a:solidFill>
                <a:latin typeface="Times New Roman" pitchFamily="18" charset="0"/>
              </a:rPr>
              <a:t>Шишка - ваши ощущения от  презентации. </a:t>
            </a:r>
          </a:p>
          <a:p>
            <a:pPr marL="0" indent="0">
              <a:buNone/>
            </a:pPr>
            <a:endParaRPr b="1" smtClean="0">
              <a:solidFill>
                <a:srgbClr val="000099"/>
              </a:solidFill>
              <a:latin typeface="Times New Roman" pitchFamily="18" charset="0"/>
            </a:endParaRPr>
          </a:p>
          <a:p>
            <a:pPr marL="0" indent="0">
              <a:buNone/>
            </a:pPr>
            <a:r>
              <a:rPr b="1" smtClean="0">
                <a:solidFill>
                  <a:srgbClr val="000099"/>
                </a:solidFill>
                <a:latin typeface="Times New Roman" pitchFamily="18" charset="0"/>
              </a:rPr>
              <a:t>Кубик</a:t>
            </a:r>
            <a:r>
              <a:rPr lang="ru-RU" dirty="0"/>
              <a:t> </a:t>
            </a:r>
            <a:r>
              <a:rPr smtClean="0">
                <a:solidFill>
                  <a:srgbClr val="000099"/>
                </a:solidFill>
              </a:rPr>
              <a:t> - </a:t>
            </a:r>
            <a:r>
              <a:rPr b="1" smtClean="0">
                <a:solidFill>
                  <a:srgbClr val="000099"/>
                </a:solidFill>
                <a:latin typeface="Times New Roman" pitchFamily="18" charset="0"/>
              </a:rPr>
              <a:t>упущения со стороны ведущего.</a:t>
            </a:r>
          </a:p>
          <a:p>
            <a:pPr marL="0" indent="0">
              <a:buNone/>
            </a:pPr>
            <a:endParaRPr b="1" smtClean="0">
              <a:solidFill>
                <a:srgbClr val="000099"/>
              </a:solidFill>
              <a:latin typeface="Times New Roman" pitchFamily="18" charset="0"/>
            </a:endParaRPr>
          </a:p>
          <a:p>
            <a:pPr marL="0" indent="0">
              <a:buNone/>
            </a:pPr>
            <a:r>
              <a:rPr b="1" smtClean="0">
                <a:solidFill>
                  <a:srgbClr val="000099"/>
                </a:solidFill>
                <a:latin typeface="Times New Roman" pitchFamily="18" charset="0"/>
              </a:rPr>
              <a:t>Камень - пригодится ли вам в работе полученная     информация.</a:t>
            </a:r>
          </a:p>
          <a:p>
            <a:pPr marL="0" indent="0">
              <a:buNone/>
            </a:pPr>
            <a:endParaRPr lang="ru-RU" sz="1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071538" y="142852"/>
            <a:ext cx="70009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buNone/>
              <a:defRPr/>
            </a:pPr>
            <a:r>
              <a:rPr sz="4000" b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Рефлексия</a:t>
            </a:r>
          </a:p>
          <a:p>
            <a:pPr algn="ctr">
              <a:lnSpc>
                <a:spcPct val="90000"/>
              </a:lnSpc>
              <a:buNone/>
              <a:defRPr/>
            </a:pPr>
            <a:r>
              <a:rPr sz="4000" b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"Волшебный мешочек"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76200"/>
            <a:ext cx="8191528" cy="638156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sz="4000" b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Методическое обеспечение</a:t>
            </a:r>
            <a:endParaRPr lang="ru-RU" sz="4000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3" name="Содержимое 2"/>
          <p:cNvSpPr>
            <a:spLocks noGrp="1"/>
          </p:cNvSpPr>
          <p:nvPr>
            <p:ph idx="1"/>
          </p:nvPr>
        </p:nvSpPr>
        <p:spPr>
          <a:xfrm>
            <a:off x="0" y="857232"/>
            <a:ext cx="8991600" cy="600076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1800" dirty="0"/>
              <a:t> 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642919"/>
            <a:ext cx="8715404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Font typeface="Wingdings" pitchFamily="2" charset="2"/>
              <a:buChar char="§"/>
            </a:pPr>
            <a:endParaRPr b="1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b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Михайлова З.А., Бабаева Т.И., Кларина Л.М., Серова З.А.//Развитие познавательно-исследовательских умений у старших дошкольников.— СПб. : ООО «ИЗДАТЕЛЬСТВО «ДЕТСТВО-ПРЕСС», 2012. — 160 с.</a:t>
            </a:r>
          </a:p>
          <a:p>
            <a:pPr lvl="0" algn="just">
              <a:buFont typeface="Wingdings" pitchFamily="2" charset="2"/>
              <a:buChar char="§"/>
            </a:pPr>
            <a:r>
              <a:rPr sz="2400" b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Приказ Министерства образования и науки Российской Федерации (Минобрнауки России) от 17 октября 2013 г. N 1155 г. Москва "Об утверждении федерального государственного образовательного стандарта дошкольного образования" - [Электронный ресурс]. – Режим доступа: http://www.rg.ru/2013/11/25/doshk-standsrt-dok.html</a:t>
            </a:r>
          </a:p>
          <a:p>
            <a:pPr algn="just">
              <a:buFont typeface="Wingdings" pitchFamily="2" charset="2"/>
              <a:buChar char="§"/>
            </a:pPr>
            <a:r>
              <a:rPr sz="2400" b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Адаптированная основная общеобразовательная программа дошкольного образования по примерной  общеобразовательной  программы  дошкольного  образования  (пилотный  вариант) ОТ  РОЖДЕНИЯ  ДО  ШКОЛЫ  /  Под  ред.  Н. Е.  Вераксы,  Т. С.  Комаровой,  М. А.  Васильевой  — М.: МОЗАИКА-СИНТЕЗ, 2014.</a:t>
            </a:r>
          </a:p>
          <a:p>
            <a:pPr algn="just">
              <a:buFont typeface="Wingdings" pitchFamily="2" charset="2"/>
              <a:buChar char="§"/>
            </a:pPr>
            <a:endParaRPr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yI2DOt6RzRcU51QxdhNewL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heme/theme1.xml><?xml version="1.0" encoding="utf-8"?>
<a:theme xmlns:a="http://schemas.openxmlformats.org/drawingml/2006/main" name="Traini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9BB791A-2264-44DD-BA10-93318C807D5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729</Words>
  <Application>Microsoft Office PowerPoint</Application>
  <PresentationFormat>Экран (4:3)</PresentationFormat>
  <Paragraphs>86</Paragraphs>
  <Slides>9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Training</vt:lpstr>
      <vt:lpstr>Слайд 1</vt:lpstr>
      <vt:lpstr>Слайд 2</vt:lpstr>
      <vt:lpstr>Слайд 3</vt:lpstr>
      <vt:lpstr> Уровни сложности исследовательских ситуаций</vt:lpstr>
      <vt:lpstr>Слайд 5</vt:lpstr>
      <vt:lpstr> "Комбинации"   </vt:lpstr>
      <vt:lpstr> УСПЕХИ, ДОСТИЖЕНИЯ! </vt:lpstr>
      <vt:lpstr>   </vt:lpstr>
      <vt:lpstr>Методическое обеспечение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modified xsi:type="dcterms:W3CDTF">2018-12-25T11:51:46Z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TC016745579991</vt:lpwstr>
  </property>
</Properties>
</file>