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4" r:id="rId17"/>
    <p:sldId id="271" r:id="rId18"/>
    <p:sldId id="272" r:id="rId19"/>
    <p:sldId id="273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5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ование 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55576" y="1"/>
            <a:ext cx="8136904" cy="28529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Кружок по нетрадиционным техникам рисования «Акварелька»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47864" y="3356992"/>
            <a:ext cx="5544616" cy="1584176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 МДОУ №129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Лукина И.А.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рисования руками</a:t>
            </a:r>
            <a:endParaRPr lang="ru-RU" dirty="0"/>
          </a:p>
        </p:txBody>
      </p:sp>
      <p:pic>
        <p:nvPicPr>
          <p:cNvPr id="12" name="Содержимое 11" descr="20180428_14374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00200"/>
            <a:ext cx="3960440" cy="4709120"/>
          </a:xfrm>
        </p:spPr>
      </p:pic>
      <p:pic>
        <p:nvPicPr>
          <p:cNvPr id="15" name="Содержимое 14" descr="20151218_074950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4114800" cy="4752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рисования руками</a:t>
            </a:r>
            <a:endParaRPr lang="ru-RU" dirty="0"/>
          </a:p>
        </p:txBody>
      </p:sp>
      <p:pic>
        <p:nvPicPr>
          <p:cNvPr id="11" name="Содержимое 10" descr="20180330_110344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476739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Оттиск печатями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/>
          <a:p>
            <a:r>
              <a:rPr lang="ru-RU" dirty="0" smtClean="0"/>
              <a:t>Пекинская капуста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r>
              <a:rPr lang="ru-RU" dirty="0" smtClean="0"/>
              <a:t>Картофель</a:t>
            </a:r>
            <a:endParaRPr lang="ru-RU" dirty="0"/>
          </a:p>
        </p:txBody>
      </p:sp>
      <p:pic>
        <p:nvPicPr>
          <p:cNvPr id="9" name="Рисунок 8" descr="20180314_1108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8352928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20180220_11272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8586365" cy="64397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0180428_143755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88639"/>
            <a:ext cx="8767124" cy="65753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Оттиск листьями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" name="Содержимое 13" descr="20180207_17532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68760"/>
            <a:ext cx="4176463" cy="5402707"/>
          </a:xfrm>
        </p:spPr>
      </p:pic>
      <p:pic>
        <p:nvPicPr>
          <p:cNvPr id="12" name="Содержимое 11" descr="20151009_133935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1203"/>
            <a:ext cx="4032448" cy="53765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Оттиск листьями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80219_163336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188640"/>
            <a:ext cx="8718888" cy="65391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Оттиск листьями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20180207_17531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85321"/>
            <a:ext cx="8755052" cy="6566289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Трафареты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20180213_180338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24744"/>
            <a:ext cx="7992888" cy="5562618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20180119_091838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436" y="134634"/>
            <a:ext cx="8721052" cy="65407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7626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rgbClr val="002060"/>
                </a:solidFill>
              </a:rPr>
              <a:t>Художественная деятельность является неотъемлемой частью эстетического воспитания дошкольников. Совершенствование личности ребенка предполагает развитие у него разнообразных способностей, умений, навыков, которые развиваются в продуктивной деятельности. Рисование является одним из важнейших средств познания мира и развития знаний эстетического воспитания. Изобразительное творчество является одним из древнейших направлений искусства. Каждый ребенок рождается художником. Нужно только помочь ему разбудить в себе творческие способности, помочь осознать свое место и назначение в этом прекрасном мире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крупой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71123_10500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2"/>
            <a:ext cx="7488832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крупой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71205_095847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6388"/>
            <a:ext cx="8568952" cy="64267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крупой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0171226_14445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00" y="188640"/>
            <a:ext cx="8718888" cy="65391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Печать поролоном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80123_14472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6712"/>
            <a:ext cx="7766520" cy="57528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Печать мятой бумагой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0180321_173935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52482"/>
            <a:ext cx="8892480" cy="5724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Кляксография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80428_150839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859328"/>
            <a:ext cx="8496944" cy="5810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Воск+акварель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20161020_18035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836712"/>
            <a:ext cx="4104456" cy="5727688"/>
          </a:xfrm>
        </p:spPr>
      </p:pic>
      <p:pic>
        <p:nvPicPr>
          <p:cNvPr id="9" name="Содержимое 8" descr="20171219_143016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2"/>
            <a:ext cx="4188798" cy="5801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Тычки полусухой кистью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20180419_112624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23324"/>
            <a:ext cx="8064896" cy="5670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Тычки полусухой кистью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0180423_144017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2636"/>
            <a:ext cx="8867328" cy="6650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Тычки полусухой кистью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20180119_09182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3284983"/>
            <a:ext cx="4566658" cy="3424993"/>
          </a:xfrm>
        </p:spPr>
      </p:pic>
      <p:pic>
        <p:nvPicPr>
          <p:cNvPr id="14" name="Содержимое 13" descr="20180123_144744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25" y="890718"/>
            <a:ext cx="5208579" cy="39064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68560" y="-243408"/>
            <a:ext cx="9865096" cy="71014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652534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В настоящее время возникает необходимость в новых подходах к преподаванию эстетических искусств, способных решать современные задачи творческого восприятия и развития личности в целом. Умение видеть и понимать красоту окружающего мира, способствует воспитанию культуры чувств, развитию художественно-эстетического вкуса, трудовой и творческой активности, воспитывает целеустремленность, усидчивость, чувство взаимопомощи, дает возможность творческой самореализации личности. Программа  направлена  на то, чтобы через искусство приобщить детей к творчеству. Дети знакомятся с разнообразием нетрадиционных способов рисования, их особенностями, многообразием материалов, используемых в рисовании, учатся на основе полученных знаний создавать свои рисунки.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Тычки полусухой кистью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20171115_09123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4038600" cy="4392488"/>
          </a:xfrm>
        </p:spPr>
      </p:pic>
      <p:pic>
        <p:nvPicPr>
          <p:cNvPr id="10" name="Содержимое 9" descr="20180428_143744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60" y="980728"/>
            <a:ext cx="4212468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Содержимое 13" descr="20180219_180026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4644"/>
            <a:ext cx="8568952" cy="64267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ование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772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20180327_17320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104456" cy="6408712"/>
          </a:xfrm>
        </p:spPr>
      </p:pic>
      <p:pic>
        <p:nvPicPr>
          <p:cNvPr id="10" name="Содержимое 9" descr="20180327_173220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7334"/>
            <a:ext cx="4464496" cy="64500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ование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solidFill>
                  <a:srgbClr val="7030A0"/>
                </a:solidFill>
              </a:rPr>
              <a:t>Благодарю за внимание!</a:t>
            </a:r>
            <a:endParaRPr lang="ru-RU" sz="6000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Рисование нетрадиционными способами, увлекательная, завораживающая  деятельность. Это огромная возможность для детей думать, пробовать, искать, экспериментировать, а самое главное, </a:t>
            </a:r>
            <a:r>
              <a:rPr lang="ru-RU" sz="3200" dirty="0" err="1" smtClean="0">
                <a:solidFill>
                  <a:srgbClr val="00B0F0"/>
                </a:solidFill>
              </a:rPr>
              <a:t>самовыражаться</a:t>
            </a:r>
            <a:r>
              <a:rPr lang="ru-RU" sz="3200" dirty="0" smtClean="0">
                <a:solidFill>
                  <a:srgbClr val="00B0F0"/>
                </a:solidFill>
              </a:rPr>
              <a:t>. Таким образом, развивается творческая личность, способная применять свои знания и умения в различных ситуациях.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92"/>
            <a:ext cx="9144000" cy="6822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Цель: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Развивать  у детей творческие способности, средствами нетрадиционного рисования.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92"/>
            <a:ext cx="9144000" cy="6822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Познакомить с различными способами и приемами нетрадиционных техник рисования с использованием различных изобразительных материалов, разные способы создания изображения, соединяя в одном рисунке разные материалы с целью получения выразительного образа.</a:t>
            </a:r>
            <a:br>
              <a:rPr lang="ru-RU" sz="2000" dirty="0" smtClean="0"/>
            </a:br>
            <a:r>
              <a:rPr lang="ru-RU" sz="2000" dirty="0" smtClean="0"/>
              <a:t>2. Развивать эстетические чувства формы, цвет, ритм, композицию, творческую активность, желание рисовать.</a:t>
            </a:r>
            <a:br>
              <a:rPr lang="ru-RU" sz="2000" dirty="0" smtClean="0"/>
            </a:br>
            <a:r>
              <a:rPr lang="ru-RU" sz="2000" dirty="0" smtClean="0"/>
              <a:t>3. Прививать интерес и любовь к изобразительному искусству посредством нетрадиционной формы, как средству выражения чувств, отношений, приобщения к миру прекрасного. </a:t>
            </a:r>
            <a:br>
              <a:rPr lang="ru-RU" sz="2000" dirty="0" smtClean="0"/>
            </a:br>
            <a:r>
              <a:rPr lang="ru-RU" sz="2000" dirty="0" smtClean="0"/>
              <a:t>4  Отслеживать динамику развития творческих способностей и развитие изобразительных навыков ребенка.</a:t>
            </a:r>
            <a:br>
              <a:rPr lang="ru-RU" sz="2000" dirty="0" smtClean="0"/>
            </a:br>
            <a:r>
              <a:rPr lang="ru-RU" sz="2000" dirty="0" smtClean="0"/>
              <a:t>5. Формировать у детей творческие способности посредством использования нетрадиционных техник рисования.</a:t>
            </a:r>
            <a:br>
              <a:rPr lang="ru-RU" sz="2000" dirty="0" smtClean="0"/>
            </a:br>
            <a:r>
              <a:rPr lang="ru-RU" sz="2000" dirty="0" smtClean="0"/>
              <a:t>6. Воспитывать умение доводить начатое дело до конца, работать в коллективе,  индивидуально.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B0F0"/>
                </a:solidFill>
              </a:rPr>
              <a:t/>
            </a:r>
            <a:br>
              <a:rPr lang="ru-RU" sz="2000" dirty="0" smtClean="0">
                <a:solidFill>
                  <a:srgbClr val="00B0F0"/>
                </a:solidFill>
              </a:rPr>
            </a:b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92"/>
            <a:ext cx="9144000" cy="6822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Материал для работы: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акварельные краски, гуашь;  восковые и масляные мелки, свеча; ватные палочки; поролоновые печатки; </a:t>
            </a:r>
            <a:r>
              <a:rPr lang="ru-RU" sz="3200" dirty="0" err="1" smtClean="0"/>
              <a:t>коктейльные</a:t>
            </a:r>
            <a:r>
              <a:rPr lang="ru-RU" sz="3200" dirty="0" smtClean="0"/>
              <a:t> трубочки; бумажные салфетки; стаканы для воды; подставки под кисти; кисти; цветная бумага, ножницы; вата; крупа; нитки.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92"/>
            <a:ext cx="9144000" cy="6822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Методические рекомендации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Организуя занятия по нетрадиционному рисованию, важно помнить, что для успешного овладения детьми умениями и навыками необходимо учитывать возрастные и индивидуальные особенности детей, их желания и интересы. С возрастом ребёнка расширяется содержание, усложняются элементы, форма бумаги, выделяются новые средства выразительности.</a:t>
            </a:r>
            <a:br>
              <a:rPr lang="ru-RU" sz="2800" dirty="0" smtClean="0"/>
            </a:b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92"/>
            <a:ext cx="9144000" cy="6822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9046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Ожидаемый результат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Посредством данной программы педагог получит возможность более эффективно решать задачи воспитания и обучения  детей дошкольного возраста. Так  как представленный материал способствует:</a:t>
            </a:r>
            <a:br>
              <a:rPr lang="ru-RU" sz="2400" dirty="0" smtClean="0"/>
            </a:br>
            <a:r>
              <a:rPr lang="ru-RU" sz="2400" dirty="0" smtClean="0"/>
              <a:t>- развитию мелкой моторики рук;</a:t>
            </a:r>
            <a:br>
              <a:rPr lang="ru-RU" sz="2400" dirty="0" smtClean="0"/>
            </a:br>
            <a:r>
              <a:rPr lang="ru-RU" sz="2400" dirty="0" smtClean="0"/>
              <a:t>- обострению тактильного восприятия;</a:t>
            </a:r>
            <a:br>
              <a:rPr lang="ru-RU" sz="2400" dirty="0" smtClean="0"/>
            </a:br>
            <a:r>
              <a:rPr lang="ru-RU" sz="2400" dirty="0" smtClean="0"/>
              <a:t>- улучшению  </a:t>
            </a:r>
            <a:r>
              <a:rPr lang="ru-RU" sz="2400" dirty="0" err="1" smtClean="0"/>
              <a:t>цветовосприятия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>- концентрации внимания;</a:t>
            </a:r>
            <a:br>
              <a:rPr lang="ru-RU" sz="2400" dirty="0" smtClean="0"/>
            </a:br>
            <a:r>
              <a:rPr lang="ru-RU" sz="2400" dirty="0" smtClean="0"/>
              <a:t>- повышению уровня воображения и самооценки.</a:t>
            </a:r>
            <a:br>
              <a:rPr lang="ru-RU" sz="2400" dirty="0" smtClean="0"/>
            </a:br>
            <a:r>
              <a:rPr lang="ru-RU" sz="2400" dirty="0" smtClean="0"/>
              <a:t>- расширение и обогащение художественного опыта.</a:t>
            </a:r>
            <a:br>
              <a:rPr lang="ru-RU" sz="2400" dirty="0" smtClean="0"/>
            </a:br>
            <a:r>
              <a:rPr lang="ru-RU" sz="2400" dirty="0" smtClean="0"/>
              <a:t>- активность и самостоятельность детей в </a:t>
            </a:r>
            <a:r>
              <a:rPr lang="ru-RU" sz="2400" dirty="0" err="1" smtClean="0"/>
              <a:t>изодеятельности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>- умение передавать в работах свои чувства с помощью различных средств выразительности.</a:t>
            </a:r>
            <a:br>
              <a:rPr lang="ru-RU" sz="2400" dirty="0" smtClean="0"/>
            </a:b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222</Words>
  <Application>Microsoft Office PowerPoint</Application>
  <PresentationFormat>Экран (4:3)</PresentationFormat>
  <Paragraphs>32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Кружок по нетрадиционным техникам рисования «Акварелька»</vt:lpstr>
      <vt:lpstr>Художественная деятельность является неотъемлемой частью эстетического воспитания дошкольников. Совершенствование личности ребенка предполагает развитие у него разнообразных способностей, умений, навыков, которые развиваются в продуктивной деятельности. Рисование является одним из важнейших средств познания мира и развития знаний эстетического воспитания. Изобразительное творчество является одним из древнейших направлений искусства. Каждый ребенок рождается художником. Нужно только помочь ему разбудить в себе творческие способности, помочь осознать свое место и назначение в этом прекрасном мире.</vt:lpstr>
      <vt:lpstr>В настоящее время возникает необходимость в новых подходах к преподаванию эстетических искусств, способных решать современные задачи творческого восприятия и развития личности в целом. Умение видеть и понимать красоту окружающего мира, способствует воспитанию культуры чувств, развитию художественно-эстетического вкуса, трудовой и творческой активности, воспитывает целеустремленность, усидчивость, чувство взаимопомощи, дает возможность творческой самореализации личности. Программа  направлена  на то, чтобы через искусство приобщить детей к творчеству. Дети знакомятся с разнообразием нетрадиционных способов рисования, их особенностями, многообразием материалов, используемых в рисовании, учатся на основе полученных знаний создавать свои рисунки.</vt:lpstr>
      <vt:lpstr>Рисование нетрадиционными способами, увлекательная, завораживающая  деятельность. Это огромная возможность для детей думать, пробовать, искать, экспериментировать, а самое главное, самовыражаться. Таким образом, развивается творческая личность, способная применять свои знания и умения в различных ситуациях.</vt:lpstr>
      <vt:lpstr>Цель: Развивать  у детей творческие способности, средствами нетрадиционного рисования. </vt:lpstr>
      <vt:lpstr>Задачи: 1. Познакомить с различными способами и приемами нетрадиционных техник рисования с использованием различных изобразительных материалов, разные способы создания изображения, соединяя в одном рисунке разные материалы с целью получения выразительного образа. 2. Развивать эстетические чувства формы, цвет, ритм, композицию, творческую активность, желание рисовать. 3. Прививать интерес и любовь к изобразительному искусству посредством нетрадиционной формы, как средству выражения чувств, отношений, приобщения к миру прекрасного.  4  Отслеживать динамику развития творческих способностей и развитие изобразительных навыков ребенка. 5. Формировать у детей творческие способности посредством использования нетрадиционных техник рисования. 6. Воспитывать умение доводить начатое дело до конца, работать в коллективе,  индивидуально.  </vt:lpstr>
      <vt:lpstr>Материал для работы: акварельные краски, гуашь;  восковые и масляные мелки, свеча; ватные палочки; поролоновые печатки; коктейльные трубочки; бумажные салфетки; стаканы для воды; подставки под кисти; кисти; цветная бумага, ножницы; вата; крупа; нитки. </vt:lpstr>
      <vt:lpstr>Методические рекомендации Организуя занятия по нетрадиционному рисованию, важно помнить, что для успешного овладения детьми умениями и навыками необходимо учитывать возрастные и индивидуальные особенности детей, их желания и интересы. С возрастом ребёнка расширяется содержание, усложняются элементы, форма бумаги, выделяются новые средства выразительности. </vt:lpstr>
      <vt:lpstr>Ожидаемый результат Посредством данной программы педагог получит возможность более эффективно решать задачи воспитания и обучения  детей дошкольного возраста. Так  как представленный материал способствует: - развитию мелкой моторики рук; - обострению тактильного восприятия; - улучшению  цветовосприятия; - концентрации внимания; - повышению уровня воображения и самооценки. - расширение и обогащение художественного опыта. - активность и самостоятельность детей в изодеятельности; - умение передавать в работах свои чувства с помощью различных средств выразительности. </vt:lpstr>
      <vt:lpstr>Техника рисования руками</vt:lpstr>
      <vt:lpstr>Техника рисования руками</vt:lpstr>
      <vt:lpstr>Оттиск печатями</vt:lpstr>
      <vt:lpstr>Презентация PowerPoint</vt:lpstr>
      <vt:lpstr>Презентация PowerPoint</vt:lpstr>
      <vt:lpstr>Оттиск листьями</vt:lpstr>
      <vt:lpstr>Оттиск листьями</vt:lpstr>
      <vt:lpstr>Оттиск листьями</vt:lpstr>
      <vt:lpstr>Трафареты</vt:lpstr>
      <vt:lpstr>Презентация PowerPoint</vt:lpstr>
      <vt:lpstr>Рисование крупой</vt:lpstr>
      <vt:lpstr>Рисование крупой</vt:lpstr>
      <vt:lpstr>Рисование крупой</vt:lpstr>
      <vt:lpstr>Печать поролоном</vt:lpstr>
      <vt:lpstr>Печать мятой бумагой</vt:lpstr>
      <vt:lpstr>Кляксография</vt:lpstr>
      <vt:lpstr>Воск+акварель</vt:lpstr>
      <vt:lpstr>Тычки полусухой кистью</vt:lpstr>
      <vt:lpstr>Тычки полусухой кистью</vt:lpstr>
      <vt:lpstr>Тычки полусухой кистью</vt:lpstr>
      <vt:lpstr>Тычки полусухой кистью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по нетрадиционному художественному творчеству «Акварелька»</dc:title>
  <dc:creator>admin</dc:creator>
  <cp:lastModifiedBy>RePack by Diakov</cp:lastModifiedBy>
  <cp:revision>10</cp:revision>
  <dcterms:modified xsi:type="dcterms:W3CDTF">2018-12-25T13:28:30Z</dcterms:modified>
</cp:coreProperties>
</file>