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2" r:id="rId16"/>
    <p:sldId id="270" r:id="rId17"/>
    <p:sldId id="271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41" d="100"/>
          <a:sy n="41" d="100"/>
        </p:scale>
        <p:origin x="-132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8C222FD7-D101-4C10-B93F-596DCD641DCF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A5379E7-0CEA-49E1-9E03-4489A511C2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22FD7-D101-4C10-B93F-596DCD641DCF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379E7-0CEA-49E1-9E03-4489A511C2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22FD7-D101-4C10-B93F-596DCD641DCF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379E7-0CEA-49E1-9E03-4489A511C2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22FD7-D101-4C10-B93F-596DCD641DCF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379E7-0CEA-49E1-9E03-4489A511C2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22FD7-D101-4C10-B93F-596DCD641DCF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379E7-0CEA-49E1-9E03-4489A511C2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22FD7-D101-4C10-B93F-596DCD641DCF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379E7-0CEA-49E1-9E03-4489A511C2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C222FD7-D101-4C10-B93F-596DCD641DCF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A5379E7-0CEA-49E1-9E03-4489A511C27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8C222FD7-D101-4C10-B93F-596DCD641DCF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A5379E7-0CEA-49E1-9E03-4489A511C2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22FD7-D101-4C10-B93F-596DCD641DCF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379E7-0CEA-49E1-9E03-4489A511C2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22FD7-D101-4C10-B93F-596DCD641DCF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379E7-0CEA-49E1-9E03-4489A511C2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22FD7-D101-4C10-B93F-596DCD641DCF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379E7-0CEA-49E1-9E03-4489A511C2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8C222FD7-D101-4C10-B93F-596DCD641DCF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A5379E7-0CEA-49E1-9E03-4489A511C27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02-002-Moskva (1)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584176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Побывали мы и на улице мастеров гончарного дела. Изготовили посуду и  игрушки. Было очень интересно!</a:t>
            </a:r>
            <a:endParaRPr lang="ru-RU" sz="2800" dirty="0"/>
          </a:p>
        </p:txBody>
      </p:sp>
      <p:pic>
        <p:nvPicPr>
          <p:cNvPr id="3" name="Рисунок 2" descr="IMG_3036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619672" y="2492896"/>
            <a:ext cx="5652120" cy="3768080"/>
          </a:xfrm>
          <a:prstGeom prst="rect">
            <a:avLst/>
          </a:prstGeom>
          <a:ln w="76200">
            <a:solidFill>
              <a:srgbClr val="FFFF00"/>
            </a:solidFill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2304256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«Мы с детства запомнили эти слова,</a:t>
            </a:r>
            <a:br>
              <a:rPr lang="ru-RU" sz="3200" dirty="0" smtClean="0">
                <a:solidFill>
                  <a:srgbClr val="FF0000"/>
                </a:solidFill>
              </a:rPr>
            </a:br>
            <a:r>
              <a:rPr lang="ru-RU" sz="3200" dirty="0" smtClean="0">
                <a:solidFill>
                  <a:srgbClr val="FF0000"/>
                </a:solidFill>
              </a:rPr>
              <a:t>И нету прекрасней и проще</a:t>
            </a:r>
            <a:br>
              <a:rPr lang="ru-RU" sz="3200" dirty="0" smtClean="0">
                <a:solidFill>
                  <a:srgbClr val="FF0000"/>
                </a:solidFill>
              </a:rPr>
            </a:br>
            <a:r>
              <a:rPr lang="ru-RU" sz="3200" dirty="0" smtClean="0">
                <a:solidFill>
                  <a:srgbClr val="FF0000"/>
                </a:solidFill>
              </a:rPr>
              <a:t>Для города имени - город Москва,</a:t>
            </a:r>
            <a:br>
              <a:rPr lang="ru-RU" sz="3200" dirty="0" smtClean="0">
                <a:solidFill>
                  <a:srgbClr val="FF0000"/>
                </a:solidFill>
              </a:rPr>
            </a:br>
            <a:r>
              <a:rPr lang="ru-RU" sz="3200" dirty="0" smtClean="0">
                <a:solidFill>
                  <a:srgbClr val="FF0000"/>
                </a:solidFill>
              </a:rPr>
              <a:t>Для площади – Красная площадь.</a:t>
            </a:r>
            <a:br>
              <a:rPr lang="ru-RU" sz="3200" dirty="0" smtClean="0">
                <a:solidFill>
                  <a:srgbClr val="FF0000"/>
                </a:solidFill>
              </a:rPr>
            </a:b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3" name="Рисунок 2" descr="IMG_20180503_08303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516216" y="2852936"/>
            <a:ext cx="2448272" cy="3672408"/>
          </a:xfrm>
          <a:prstGeom prst="verticalScroll">
            <a:avLst/>
          </a:prstGeom>
        </p:spPr>
      </p:pic>
      <p:pic>
        <p:nvPicPr>
          <p:cNvPr id="4" name="Рисунок 3" descr="IMG_20180503_083155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899592" y="2708920"/>
            <a:ext cx="5076056" cy="3807042"/>
          </a:xfrm>
          <a:prstGeom prst="round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0171002_160916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788024" y="3356992"/>
            <a:ext cx="4008445" cy="3240360"/>
          </a:xfrm>
          <a:prstGeom prst="round1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IMG_3034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23528" y="620688"/>
            <a:ext cx="4752528" cy="3408039"/>
          </a:xfrm>
          <a:prstGeom prst="round2Diag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IMG_20180115_122627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580112" y="764704"/>
            <a:ext cx="3240360" cy="2376264"/>
          </a:xfrm>
          <a:prstGeom prst="round1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IMG_3039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467544" y="4077072"/>
            <a:ext cx="3851920" cy="2567947"/>
          </a:xfrm>
          <a:prstGeom prst="round1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180412_182027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95536" y="1052736"/>
            <a:ext cx="4083918" cy="51571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76200">
            <a:solidFill>
              <a:srgbClr val="00B0F0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 descr="IMG_20180503_08364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148064" y="1052736"/>
            <a:ext cx="3384376" cy="51125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76200">
            <a:solidFill>
              <a:srgbClr val="00B050"/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864096"/>
          </a:xfrm>
        </p:spPr>
        <p:txBody>
          <a:bodyPr/>
          <a:lstStyle/>
          <a:p>
            <a:r>
              <a:rPr lang="ru-RU" dirty="0" smtClean="0"/>
              <a:t>              </a:t>
            </a:r>
            <a:r>
              <a:rPr lang="ru-RU" dirty="0" smtClean="0">
                <a:solidFill>
                  <a:srgbClr val="FF0000"/>
                </a:solidFill>
              </a:rPr>
              <a:t>«Моя Москва».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" name="Рисунок 2" descr="IMG_20180115_12310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187624" y="1484784"/>
            <a:ext cx="6444208" cy="48331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_20180131_111004_HDR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403648" y="3789040"/>
            <a:ext cx="3803915" cy="285293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" name="Рисунок 2" descr="IMG-20180319-WA001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580112" y="1196752"/>
            <a:ext cx="2952328" cy="443711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9" name="Рисунок 8" descr="20180131_103013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95536" y="548680"/>
            <a:ext cx="3995936" cy="299695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              Наша победа. 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" name="Рисунок 2" descr="20171129_183257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39552" y="1412776"/>
            <a:ext cx="3867894" cy="5157192"/>
          </a:xfrm>
          <a:prstGeom prst="rect">
            <a:avLst/>
          </a:prstGeom>
        </p:spPr>
      </p:pic>
      <p:pic>
        <p:nvPicPr>
          <p:cNvPr id="4" name="Рисунок 3" descr="IMG_20180503_083005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004048" y="1340768"/>
            <a:ext cx="3600400" cy="5184576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568863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   « Нет тебе на свете равных,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    Стародавняя Москва !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    Блеском дней, вовеки славных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    Будешь ты всегда жива!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    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    Град, что строил Долгорукий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    Посреди глухих лесов,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    Вознесли любовно внуки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    Выше прочих городов.»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3009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11560" y="836712"/>
            <a:ext cx="8064896" cy="56886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96753"/>
            <a:ext cx="7772400" cy="2403698"/>
          </a:xfrm>
        </p:spPr>
        <p:txBody>
          <a:bodyPr/>
          <a:lstStyle/>
          <a:p>
            <a:r>
              <a:rPr lang="ru-RU" dirty="0" smtClean="0"/>
              <a:t>Презентация к проекту  </a:t>
            </a:r>
            <a:br>
              <a:rPr lang="ru-RU" dirty="0" smtClean="0"/>
            </a:br>
            <a:r>
              <a:rPr lang="ru-RU" dirty="0" smtClean="0"/>
              <a:t>на тему: «Моя Москва».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4221088"/>
            <a:ext cx="4953000" cy="2160240"/>
          </a:xfrm>
        </p:spPr>
        <p:txBody>
          <a:bodyPr>
            <a:normAutofit fontScale="92500" lnSpcReduction="10000"/>
          </a:bodyPr>
          <a:lstStyle/>
          <a:p>
            <a:r>
              <a:rPr lang="ru-RU" sz="3000" dirty="0" smtClean="0"/>
              <a:t>Подготовила и провела </a:t>
            </a:r>
          </a:p>
          <a:p>
            <a:r>
              <a:rPr lang="ru-RU" sz="3000" dirty="0" smtClean="0"/>
              <a:t>Воспитатель подготовительной группы: </a:t>
            </a:r>
            <a:r>
              <a:rPr lang="ru-RU" sz="3000" dirty="0" err="1" smtClean="0"/>
              <a:t>Корягина</a:t>
            </a:r>
            <a:r>
              <a:rPr lang="ru-RU" sz="3000" dirty="0" smtClean="0"/>
              <a:t> Татьяна Анатольевна.</a:t>
            </a:r>
            <a:endParaRPr lang="ru-RU" sz="3000" dirty="0"/>
          </a:p>
        </p:txBody>
      </p:sp>
      <p:pic>
        <p:nvPicPr>
          <p:cNvPr id="4" name="Рисунок 3" descr="IMG_20180503_085557_HDR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796136" y="4365104"/>
            <a:ext cx="2952328" cy="2214246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2304256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Цель</a:t>
            </a:r>
            <a:r>
              <a:rPr lang="ru-RU" sz="2800" dirty="0" smtClean="0"/>
              <a:t>: активизировать мыслительно-поисковую деятельность детей, систематизировать и углубить знания детей о Москве.</a:t>
            </a:r>
            <a:endParaRPr lang="ru-RU" sz="2800" dirty="0"/>
          </a:p>
        </p:txBody>
      </p:sp>
      <p:pic>
        <p:nvPicPr>
          <p:cNvPr id="5" name="Рисунок 4" descr="IMG_20180503_08355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339752" y="2996952"/>
            <a:ext cx="4716016" cy="33209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484784"/>
            <a:ext cx="8229600" cy="4392488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Задачи: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-привлечь внимание дошкольников к столице России-Москве, познакомить с историей города, его достопримечательностями;</a:t>
            </a:r>
            <a:br>
              <a:rPr lang="ru-RU" sz="3200" dirty="0" smtClean="0"/>
            </a:br>
            <a:r>
              <a:rPr lang="ru-RU" sz="3200" dirty="0" smtClean="0"/>
              <a:t>-прививать любовь к Москве и России в целом, расширять кругозор;</a:t>
            </a:r>
            <a:br>
              <a:rPr lang="ru-RU" sz="3200" dirty="0" smtClean="0"/>
            </a:br>
            <a:r>
              <a:rPr lang="ru-RU" sz="3200" dirty="0" smtClean="0"/>
              <a:t>-организация работы с родителями по привлечению их к патриотическому воспитанию в семье.</a:t>
            </a:r>
            <a:br>
              <a:rPr lang="ru-RU" sz="3200" dirty="0" smtClean="0"/>
            </a:br>
            <a:endParaRPr lang="ru-RU" sz="32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060848"/>
            <a:ext cx="8229600" cy="4536504"/>
          </a:xfrm>
        </p:spPr>
        <p:txBody>
          <a:bodyPr>
            <a:noAutofit/>
          </a:bodyPr>
          <a:lstStyle/>
          <a:p>
            <a:r>
              <a:rPr lang="ru-RU" sz="4000" dirty="0" smtClean="0"/>
              <a:t>Образовательные области, </a:t>
            </a:r>
            <a:r>
              <a:rPr lang="ru-RU" sz="3200" dirty="0" smtClean="0"/>
              <a:t>представленные в проекте:</a:t>
            </a:r>
            <a:br>
              <a:rPr lang="ru-RU" sz="3200" dirty="0" smtClean="0"/>
            </a:br>
            <a:r>
              <a:rPr lang="ru-RU" sz="3200" dirty="0" smtClean="0">
                <a:solidFill>
                  <a:srgbClr val="FF0000"/>
                </a:solidFill>
              </a:rPr>
              <a:t>-Познание</a:t>
            </a:r>
            <a:br>
              <a:rPr lang="ru-RU" sz="3200" dirty="0" smtClean="0">
                <a:solidFill>
                  <a:srgbClr val="FF0000"/>
                </a:solidFill>
              </a:rPr>
            </a:br>
            <a:r>
              <a:rPr lang="ru-RU" sz="3200" dirty="0" smtClean="0">
                <a:solidFill>
                  <a:srgbClr val="FF0000"/>
                </a:solidFill>
              </a:rPr>
              <a:t>-Социализация</a:t>
            </a:r>
            <a:br>
              <a:rPr lang="ru-RU" sz="3200" dirty="0" smtClean="0">
                <a:solidFill>
                  <a:srgbClr val="FF0000"/>
                </a:solidFill>
              </a:rPr>
            </a:br>
            <a:r>
              <a:rPr lang="ru-RU" sz="3200" dirty="0" smtClean="0">
                <a:solidFill>
                  <a:srgbClr val="FF0000"/>
                </a:solidFill>
              </a:rPr>
              <a:t>-Чтение худ/литературы</a:t>
            </a:r>
            <a:br>
              <a:rPr lang="ru-RU" sz="3200" dirty="0" smtClean="0">
                <a:solidFill>
                  <a:srgbClr val="FF0000"/>
                </a:solidFill>
              </a:rPr>
            </a:br>
            <a:r>
              <a:rPr lang="ru-RU" sz="3200" dirty="0" smtClean="0">
                <a:solidFill>
                  <a:srgbClr val="FF0000"/>
                </a:solidFill>
              </a:rPr>
              <a:t>-Художественное творчество</a:t>
            </a:r>
            <a:br>
              <a:rPr lang="ru-RU" sz="3200" dirty="0" smtClean="0">
                <a:solidFill>
                  <a:srgbClr val="FF0000"/>
                </a:solidFill>
              </a:rPr>
            </a:br>
            <a:r>
              <a:rPr lang="ru-RU" sz="3200" dirty="0" smtClean="0">
                <a:solidFill>
                  <a:srgbClr val="FF0000"/>
                </a:solidFill>
              </a:rPr>
              <a:t>-Музыка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9" name="Рисунок 8" descr="20171002_15444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372200" y="1628800"/>
            <a:ext cx="2376264" cy="3168352"/>
          </a:xfrm>
          <a:prstGeom prst="rect">
            <a:avLst/>
          </a:prstGeom>
          <a:ln w="76200">
            <a:solidFill>
              <a:srgbClr val="0070C0"/>
            </a:solidFill>
          </a:ln>
        </p:spPr>
      </p:pic>
      <p:pic>
        <p:nvPicPr>
          <p:cNvPr id="10" name="Рисунок 9" descr="IMG_300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555776" y="3933056"/>
            <a:ext cx="3815915" cy="2543943"/>
          </a:xfrm>
          <a:prstGeom prst="rect">
            <a:avLst/>
          </a:prstGeom>
          <a:ln w="76200">
            <a:solidFill>
              <a:srgbClr val="0070C0"/>
            </a:solidFill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lide_2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762000" y="571500"/>
            <a:ext cx="7620000" cy="57150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64088" y="836712"/>
            <a:ext cx="3383280" cy="1143082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Сюжетно ролевая игра «Путешествие в древнюю Москву»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64088" y="1988840"/>
            <a:ext cx="3383280" cy="1706305"/>
          </a:xfrm>
        </p:spPr>
        <p:txBody>
          <a:bodyPr>
            <a:noAutofit/>
          </a:bodyPr>
          <a:lstStyle/>
          <a:p>
            <a:r>
              <a:rPr lang="ru-RU" sz="2000" dirty="0" smtClean="0"/>
              <a:t>Оказавшись  посреди глухих лесов на </a:t>
            </a:r>
            <a:r>
              <a:rPr lang="ru-RU" sz="2000" dirty="0" err="1" smtClean="0"/>
              <a:t>Боровицком</a:t>
            </a:r>
            <a:r>
              <a:rPr lang="ru-RU" sz="2000" dirty="0" smtClean="0"/>
              <a:t>  холме, мы увидели какой была Москва много веков назад. Река Неглинка, в которой обитали многочисленные рыбы, среди могучих елей и сосен бродили дикие звери.</a:t>
            </a:r>
            <a:endParaRPr lang="ru-RU" sz="2000" dirty="0"/>
          </a:p>
        </p:txBody>
      </p:sp>
      <p:pic>
        <p:nvPicPr>
          <p:cNvPr id="5" name="Содержимое 4" descr="IMG_2996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152400" y="980728"/>
            <a:ext cx="5102225" cy="5184575"/>
          </a:xfrm>
          <a:ln w="76200">
            <a:solidFill>
              <a:srgbClr val="00B0F0"/>
            </a:solidFill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512168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Из древней Москвы мы попали в Москву белокаменную, с ее крепкими стенами, с посадами, с торговыми рядами.</a:t>
            </a:r>
            <a:endParaRPr lang="ru-RU" sz="2800" dirty="0"/>
          </a:p>
        </p:txBody>
      </p:sp>
      <p:pic>
        <p:nvPicPr>
          <p:cNvPr id="3" name="Рисунок 2" descr="20171006_08493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99592" y="2060848"/>
            <a:ext cx="7524328" cy="4608512"/>
          </a:xfrm>
          <a:prstGeom prst="rect">
            <a:avLst/>
          </a:prstGeom>
          <a:ln w="76200">
            <a:solidFill>
              <a:srgbClr val="92D050"/>
            </a:solidFill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302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23528" y="620688"/>
            <a:ext cx="4680520" cy="3120347"/>
          </a:xfrm>
          <a:prstGeom prst="rect">
            <a:avLst/>
          </a:prstGeom>
        </p:spPr>
      </p:pic>
      <p:pic>
        <p:nvPicPr>
          <p:cNvPr id="3" name="Рисунок 2" descr="IMG_302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067944" y="3573016"/>
            <a:ext cx="4644008" cy="2975992"/>
          </a:xfrm>
          <a:prstGeom prst="rect">
            <a:avLst/>
          </a:prstGeom>
        </p:spPr>
      </p:pic>
      <p:pic>
        <p:nvPicPr>
          <p:cNvPr id="4" name="Рисунок 3" descr="av_32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364088" y="764704"/>
            <a:ext cx="3557518" cy="2632656"/>
          </a:xfrm>
          <a:prstGeom prst="rect">
            <a:avLst/>
          </a:prstGeom>
        </p:spPr>
      </p:pic>
      <p:pic>
        <p:nvPicPr>
          <p:cNvPr id="5" name="Рисунок 4" descr="img12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251520" y="3933056"/>
            <a:ext cx="3491880" cy="2618910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265</TotalTime>
  <Words>146</Words>
  <Application>Microsoft Office PowerPoint</Application>
  <PresentationFormat>Экран (4:3)</PresentationFormat>
  <Paragraphs>14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Городская</vt:lpstr>
      <vt:lpstr>Слайд 1</vt:lpstr>
      <vt:lpstr>Презентация к проекту   на тему: «Моя Москва».</vt:lpstr>
      <vt:lpstr>Цель: активизировать мыслительно-поисковую деятельность детей, систематизировать и углубить знания детей о Москве.</vt:lpstr>
      <vt:lpstr>Задачи: -привлечь внимание дошкольников к столице России-Москве, познакомить с историей города, его достопримечательностями; -прививать любовь к Москве и России в целом, расширять кругозор; -организация работы с родителями по привлечению их к патриотическому воспитанию в семье. </vt:lpstr>
      <vt:lpstr>Образовательные области, представленные в проекте: -Познание -Социализация -Чтение худ/литературы -Художественное творчество -Музыка        </vt:lpstr>
      <vt:lpstr>Слайд 6</vt:lpstr>
      <vt:lpstr>Сюжетно ролевая игра «Путешествие в древнюю Москву»</vt:lpstr>
      <vt:lpstr>Из древней Москвы мы попали в Москву белокаменную, с ее крепкими стенами, с посадами, с торговыми рядами.</vt:lpstr>
      <vt:lpstr>Слайд 9</vt:lpstr>
      <vt:lpstr>Побывали мы и на улице мастеров гончарного дела. Изготовили посуду и  игрушки. Было очень интересно!</vt:lpstr>
      <vt:lpstr>«Мы с детства запомнили эти слова, И нету прекрасней и проще Для города имени - город Москва, Для площади – Красная площадь. </vt:lpstr>
      <vt:lpstr>Слайд 12</vt:lpstr>
      <vt:lpstr>Слайд 13</vt:lpstr>
      <vt:lpstr>              «Моя Москва».</vt:lpstr>
      <vt:lpstr>Слайд 15</vt:lpstr>
      <vt:lpstr>              Наша победа. </vt:lpstr>
      <vt:lpstr>   « Нет тебе на свете равных,     Стародавняя Москва !     Блеском дней, вовеки славных     Будешь ты всегда жива!          Град, что строил Долгорукий     Посреди глухих лесов,     Вознесли любовно внуки     Выше прочих городов.» 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RePack by SPecialiST</dc:creator>
  <cp:lastModifiedBy>RePack by SPecialiST</cp:lastModifiedBy>
  <cp:revision>33</cp:revision>
  <dcterms:created xsi:type="dcterms:W3CDTF">2018-05-02T08:04:48Z</dcterms:created>
  <dcterms:modified xsi:type="dcterms:W3CDTF">2018-12-25T17:33:40Z</dcterms:modified>
</cp:coreProperties>
</file>