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3" r:id="rId2"/>
    <p:sldId id="256" r:id="rId3"/>
    <p:sldId id="258" r:id="rId4"/>
    <p:sldId id="259" r:id="rId5"/>
    <p:sldId id="260" r:id="rId6"/>
    <p:sldId id="261" r:id="rId7"/>
    <p:sldId id="257" r:id="rId8"/>
    <p:sldId id="262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-70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3108" y="197708"/>
            <a:ext cx="9835507" cy="6310184"/>
          </a:xfrm>
        </p:spPr>
        <p:txBody>
          <a:bodyPr>
            <a:norm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ОГБПОУ «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Нерехтский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политехнический техникум».                           </a:t>
            </a:r>
          </a:p>
          <a:p>
            <a:pPr algn="ctr"/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Презентация</a:t>
            </a:r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на тему: способ тепловой обработки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апильот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»</a:t>
            </a:r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</a:t>
            </a:r>
          </a:p>
          <a:p>
            <a:pPr algn="ctr"/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algn="r"/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Преподаватель </a:t>
            </a:r>
            <a:r>
              <a:rPr lang="ru-RU" sz="1600" dirty="0" err="1" smtClean="0">
                <a:solidFill>
                  <a:schemeClr val="bg2">
                    <a:lumMod val="50000"/>
                  </a:schemeClr>
                </a:solidFill>
              </a:rPr>
              <a:t>спецтехнологии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algn="r"/>
            <a:r>
              <a:rPr lang="ru-RU" sz="1600" dirty="0" err="1" smtClean="0">
                <a:solidFill>
                  <a:schemeClr val="bg2">
                    <a:lumMod val="50000"/>
                  </a:schemeClr>
                </a:solidFill>
              </a:rPr>
              <a:t>Сюркаева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 М.А.</a:t>
            </a:r>
            <a:endParaRPr lang="ru-RU" sz="16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r"/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sz="16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Нерехта</a:t>
            </a:r>
          </a:p>
          <a:p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  2017.</a:t>
            </a:r>
          </a:p>
        </p:txBody>
      </p:sp>
    </p:spTree>
    <p:extLst>
      <p:ext uri="{BB962C8B-B14F-4D97-AF65-F5344CB8AC3E}">
        <p14:creationId xmlns:p14="http://schemas.microsoft.com/office/powerpoint/2010/main" val="46221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93557" y="140043"/>
            <a:ext cx="5843158" cy="20429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Способ тепловой обработки «</a:t>
            </a:r>
            <a:r>
              <a:rPr lang="ru-RU" dirty="0" err="1" smtClean="0"/>
              <a:t>Папильот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0919" y="2364260"/>
            <a:ext cx="9489989" cy="2561968"/>
          </a:xfrm>
        </p:spPr>
        <p:txBody>
          <a:bodyPr>
            <a:noAutofit/>
          </a:bodyPr>
          <a:lstStyle/>
          <a:p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Папильот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 — способ тепловой обработки, при котором производится приготов­ление пищи завернутой в бумагу. В настоящее время бумагу заме­няют фольгой, термостойкой виниловой пленкой или специаль­ными пластиковыми пакетами. Данный метод используется, если требу­ется максимально сохранить естественную влажность продукта, сок и ароматические вещества.</a:t>
            </a:r>
          </a:p>
        </p:txBody>
      </p:sp>
    </p:spTree>
    <p:extLst>
      <p:ext uri="{BB962C8B-B14F-4D97-AF65-F5344CB8AC3E}">
        <p14:creationId xmlns:p14="http://schemas.microsoft.com/office/powerpoint/2010/main" val="261782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9844" y="0"/>
            <a:ext cx="8534400" cy="1507067"/>
          </a:xfrm>
        </p:spPr>
        <p:txBody>
          <a:bodyPr/>
          <a:lstStyle/>
          <a:p>
            <a:r>
              <a:rPr lang="ru-RU" dirty="0" smtClean="0"/>
              <a:t>Технология приготовления: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3855" y="1186248"/>
            <a:ext cx="8534400" cy="522278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Продукты плотно заворачивают в промасленную бумагу или фольгу так, чтобы пар не выходил в процессе тепловой обработки и сохранялись натуральный вкус и питательные вещества.</a:t>
            </a:r>
          </a:p>
          <a:p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Куски мяса, например, телячьи отбивные, или рыбу готовят зара­нее, обычно в гриле или в малом количестве жира, затем добавляют к ним тон­ко нарезанные овощи, травы и приправы. Продукты заворачивают в фольгу, помещают на слегка смазанный жиром лист и прогревают в горячем духовом шкафу. Готовое блюдо подают на стол в фольге и затем раскрывают ее. Температура запекания должна быть около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200градусов.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93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9715" y="145991"/>
            <a:ext cx="8534400" cy="1507067"/>
          </a:xfrm>
        </p:spPr>
        <p:txBody>
          <a:bodyPr/>
          <a:lstStyle/>
          <a:p>
            <a:r>
              <a:rPr lang="ru-RU" dirty="0" smtClean="0"/>
              <a:t>Посуда для запекания: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710" y="4151871"/>
            <a:ext cx="2349951" cy="244741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062" y="1285407"/>
            <a:ext cx="2495593" cy="24955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351" y="1429708"/>
            <a:ext cx="3136190" cy="19836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562" y="4189328"/>
            <a:ext cx="3598034" cy="226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1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260" y="168777"/>
            <a:ext cx="4738921" cy="36147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465" y="4094205"/>
            <a:ext cx="4207171" cy="25385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36" y="173282"/>
            <a:ext cx="3610233" cy="3610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90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5166" y="220132"/>
            <a:ext cx="8534400" cy="1507067"/>
          </a:xfrm>
        </p:spPr>
        <p:txBody>
          <a:bodyPr/>
          <a:lstStyle/>
          <a:p>
            <a:r>
              <a:rPr lang="ru-RU" dirty="0" smtClean="0"/>
              <a:t>Посуда для подачи: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62" y="1946031"/>
            <a:ext cx="2895838" cy="17918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677" y="1563075"/>
            <a:ext cx="4971828" cy="25024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017" y="4191275"/>
            <a:ext cx="2712549" cy="24344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477" y="4136792"/>
            <a:ext cx="3813661" cy="248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2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2093" y="195803"/>
            <a:ext cx="6960502" cy="6118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Процесс приготовления: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49" y="1054443"/>
            <a:ext cx="3808841" cy="253764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676" y="1054442"/>
            <a:ext cx="3500194" cy="25376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579" y="3838832"/>
            <a:ext cx="3808842" cy="25533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625" y="3838832"/>
            <a:ext cx="3833849" cy="255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86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9965" y="243578"/>
            <a:ext cx="8534400" cy="1507067"/>
          </a:xfrm>
        </p:spPr>
        <p:txBody>
          <a:bodyPr/>
          <a:lstStyle/>
          <a:p>
            <a:r>
              <a:rPr lang="ru-RU" dirty="0" smtClean="0"/>
              <a:t>Виды Подачи готовых блюд: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59" y="1750645"/>
            <a:ext cx="2472592" cy="247259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502" y="1512842"/>
            <a:ext cx="3460851" cy="23088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78" y="4788429"/>
            <a:ext cx="2515573" cy="14951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782" y="2411046"/>
            <a:ext cx="3451539" cy="28213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778" y="4075744"/>
            <a:ext cx="4935777" cy="259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65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9228" y="1760608"/>
            <a:ext cx="8534400" cy="1507067"/>
          </a:xfrm>
        </p:spPr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70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108</TotalTime>
  <Words>202</Words>
  <Application>Microsoft Office PowerPoint</Application>
  <PresentationFormat>Произвольный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Сектор</vt:lpstr>
      <vt:lpstr>Презентация PowerPoint</vt:lpstr>
      <vt:lpstr>Способ тепловой обработки «Папильот».</vt:lpstr>
      <vt:lpstr>Технология приготовления:</vt:lpstr>
      <vt:lpstr>Посуда для запекания:</vt:lpstr>
      <vt:lpstr>Презентация PowerPoint</vt:lpstr>
      <vt:lpstr>Посуда для подачи:</vt:lpstr>
      <vt:lpstr>         Процесс приготовления:</vt:lpstr>
      <vt:lpstr>Виды Подачи готовых блюд:</vt:lpstr>
      <vt:lpstr>Спасибо за внимание!!!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ПАПИЛЬОТ</dc:title>
  <dc:creator>Пользователь Windows</dc:creator>
  <cp:lastModifiedBy>Марина</cp:lastModifiedBy>
  <cp:revision>11</cp:revision>
  <dcterms:created xsi:type="dcterms:W3CDTF">2017-10-30T12:32:56Z</dcterms:created>
  <dcterms:modified xsi:type="dcterms:W3CDTF">2018-12-25T19:06:06Z</dcterms:modified>
</cp:coreProperties>
</file>