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6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630A1-40C6-42BC-8294-E36EE0813A94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B813-2E80-447A-BB89-0AAB5AED2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dirty="0" smtClean="0"/>
              <a:t>Урок русского языка по теме «Правописание приставок –пре -при»</a:t>
            </a:r>
          </a:p>
          <a:p>
            <a:pPr algn="ctr"/>
            <a:r>
              <a:rPr lang="ru-RU" sz="4800" dirty="0" smtClean="0"/>
              <a:t>6 класс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Мингалеева</a:t>
            </a:r>
            <a:r>
              <a:rPr lang="ru-RU" dirty="0" smtClean="0"/>
              <a:t> Р.С.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67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Укажите значение приставки ПРИ-.</a:t>
            </a:r>
          </a:p>
          <a:p>
            <a:r>
              <a:rPr lang="ru-RU" dirty="0"/>
              <a:t>Припаять, приподнять, приближение, прибрежный, прибирать, примчаться, приморье, прикоснуться, придорожный, прищурить, пригореть.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Самостоятельная работа с перфокартой с последующей самопроверкой</a:t>
            </a:r>
            <a:r>
              <a:rPr lang="ru-RU" dirty="0"/>
              <a:t>.</a:t>
            </a:r>
          </a:p>
          <a:p>
            <a:r>
              <a:rPr lang="ru-RU" dirty="0"/>
              <a:t>1. Пр...неприятный, пр…ободрить, Василиса Пр…мудрая</a:t>
            </a:r>
          </a:p>
          <a:p>
            <a:r>
              <a:rPr lang="ru-RU" dirty="0"/>
              <a:t>2. Пр..</a:t>
            </a:r>
            <a:r>
              <a:rPr lang="ru-RU" dirty="0" err="1"/>
              <a:t>цепиться</a:t>
            </a:r>
            <a:r>
              <a:rPr lang="ru-RU" dirty="0"/>
              <a:t>, пр…чалить, </a:t>
            </a:r>
            <a:r>
              <a:rPr lang="ru-RU" dirty="0" err="1"/>
              <a:t>пр...добрый</a:t>
            </a:r>
            <a:endParaRPr lang="ru-RU" dirty="0"/>
          </a:p>
          <a:p>
            <a:r>
              <a:rPr lang="ru-RU" dirty="0"/>
              <a:t>3. Пр...лепить, пр…крикнуть, </a:t>
            </a:r>
            <a:r>
              <a:rPr lang="ru-RU" dirty="0" err="1"/>
              <a:t>пр...забавный</a:t>
            </a:r>
            <a:endParaRPr lang="ru-RU" dirty="0"/>
          </a:p>
          <a:p>
            <a:r>
              <a:rPr lang="ru-RU" dirty="0"/>
              <a:t>4. Пр...красный, пр…гордый, пр…дорожный</a:t>
            </a:r>
          </a:p>
          <a:p>
            <a:r>
              <a:rPr lang="ru-RU" dirty="0"/>
              <a:t>5. Пр…отважный, пр…спокойный, пр…</a:t>
            </a:r>
            <a:r>
              <a:rPr lang="ru-RU" dirty="0" err="1"/>
              <a:t>морский</a:t>
            </a:r>
            <a:endParaRPr lang="ru-RU" dirty="0"/>
          </a:p>
          <a:p>
            <a:r>
              <a:rPr lang="ru-RU" dirty="0"/>
              <a:t>6. Пр…лететь, пр…вязать, пр…рвать</a:t>
            </a:r>
          </a:p>
          <a:p>
            <a:r>
              <a:rPr lang="ru-RU" dirty="0"/>
              <a:t>7. Пр…швартоваться, пр…бить, пр…шить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. </a:t>
            </a:r>
            <a:r>
              <a:rPr lang="ru-RU" b="1" dirty="0" err="1"/>
              <a:t>Рефлексия.Оценка</a:t>
            </a:r>
            <a:endParaRPr lang="ru-RU" dirty="0"/>
          </a:p>
          <a:p>
            <a:r>
              <a:rPr lang="ru-RU" dirty="0"/>
              <a:t>Сегодня на уроке я научился…</a:t>
            </a:r>
          </a:p>
          <a:p>
            <a:r>
              <a:rPr lang="ru-RU" dirty="0"/>
              <a:t>Сегодня на уроке у меня вызвало затруднение …</a:t>
            </a:r>
          </a:p>
          <a:p>
            <a:r>
              <a:rPr lang="ru-RU"/>
              <a:t>Сегодня на уроке мне было интересно…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128"/>
            <a:ext cx="8859829" cy="664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748017" cy="6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340085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947" y="3068960"/>
            <a:ext cx="5052053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2981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Где растут растения? Какими прилагательными можно охарактеризовать растения, участок? → прибрежный, приусадебный</a:t>
            </a:r>
          </a:p>
          <a:p>
            <a:r>
              <a:rPr lang="ru-RU" dirty="0" smtClean="0"/>
              <a:t>- Какие действия выполняют люди? Какие глаголы обозначают эти действия? → приподнять, прикрутить, приклеить, приплыть, прибежать</a:t>
            </a:r>
          </a:p>
          <a:p>
            <a:r>
              <a:rPr lang="ru-RU" dirty="0" smtClean="0"/>
              <a:t>- Какие прилагательные помогут вам описать цветок? </a:t>
            </a:r>
            <a:r>
              <a:rPr lang="ru-RU" smtClean="0"/>
              <a:t>→ прекрасный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715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Ильдар Мингалеев</cp:lastModifiedBy>
  <cp:revision>3</cp:revision>
  <dcterms:created xsi:type="dcterms:W3CDTF">2018-11-18T18:05:08Z</dcterms:created>
  <dcterms:modified xsi:type="dcterms:W3CDTF">2018-12-25T17:40:04Z</dcterms:modified>
</cp:coreProperties>
</file>