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60" r:id="rId4"/>
    <p:sldId id="269" r:id="rId5"/>
    <p:sldId id="264" r:id="rId6"/>
    <p:sldId id="266" r:id="rId7"/>
    <p:sldId id="268" r:id="rId8"/>
    <p:sldId id="271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A747"/>
    <a:srgbClr val="6691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54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77;&#1088;&#1074;&#1099;&#1081;%20&#1082;&#1083;&#1072;&#1089;&#1089;\Documents\&#1086;&#1090;&#1082;&#1088;%20&#1091;&#1088;&#1086;&#1082;%20&#1084;&#1072;&#1090;%202012\zaychik_shnufel_-_ya_zaychik_ochen_prostoy.mp3" TargetMode="Externa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77tat.livejournal.com/1915393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358214" cy="6000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4492519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лнце 6"/>
          <p:cNvSpPr/>
          <p:nvPr/>
        </p:nvSpPr>
        <p:spPr>
          <a:xfrm>
            <a:off x="5357818" y="642918"/>
            <a:ext cx="2928958" cy="307183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929066"/>
            <a:ext cx="378618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с Красной Шапочкой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A7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358214" cy="6000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772665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643174" y="4000504"/>
            <a:ext cx="3786214" cy="1357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A7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28596" y="428604"/>
            <a:ext cx="8358214" cy="6000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643570" y="571480"/>
            <a:ext cx="3143272" cy="37862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16" name="Овал 15"/>
          <p:cNvSpPr/>
          <p:nvPr/>
        </p:nvSpPr>
        <p:spPr>
          <a:xfrm>
            <a:off x="2928926" y="2571744"/>
            <a:ext cx="3143272" cy="37862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15" name="Овал 14"/>
          <p:cNvSpPr/>
          <p:nvPr/>
        </p:nvSpPr>
        <p:spPr>
          <a:xfrm>
            <a:off x="428596" y="500042"/>
            <a:ext cx="3143272" cy="37862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20" name="Полилиния 19"/>
          <p:cNvSpPr/>
          <p:nvPr/>
        </p:nvSpPr>
        <p:spPr>
          <a:xfrm>
            <a:off x="1688195" y="583660"/>
            <a:ext cx="355580" cy="3706057"/>
          </a:xfrm>
          <a:custGeom>
            <a:avLst/>
            <a:gdLst>
              <a:gd name="connsiteX0" fmla="*/ 276792 w 355580"/>
              <a:gd name="connsiteY0" fmla="*/ 0 h 3706057"/>
              <a:gd name="connsiteX1" fmla="*/ 218426 w 355580"/>
              <a:gd name="connsiteY1" fmla="*/ 155642 h 3706057"/>
              <a:gd name="connsiteX2" fmla="*/ 101694 w 355580"/>
              <a:gd name="connsiteY2" fmla="*/ 291829 h 3706057"/>
              <a:gd name="connsiteX3" fmla="*/ 43328 w 355580"/>
              <a:gd name="connsiteY3" fmla="*/ 408561 h 3706057"/>
              <a:gd name="connsiteX4" fmla="*/ 82239 w 355580"/>
              <a:gd name="connsiteY4" fmla="*/ 583659 h 3706057"/>
              <a:gd name="connsiteX5" fmla="*/ 101694 w 355580"/>
              <a:gd name="connsiteY5" fmla="*/ 680936 h 3706057"/>
              <a:gd name="connsiteX6" fmla="*/ 160060 w 355580"/>
              <a:gd name="connsiteY6" fmla="*/ 739302 h 3706057"/>
              <a:gd name="connsiteX7" fmla="*/ 198971 w 355580"/>
              <a:gd name="connsiteY7" fmla="*/ 797668 h 3706057"/>
              <a:gd name="connsiteX8" fmla="*/ 198971 w 355580"/>
              <a:gd name="connsiteY8" fmla="*/ 1167319 h 3706057"/>
              <a:gd name="connsiteX9" fmla="*/ 140605 w 355580"/>
              <a:gd name="connsiteY9" fmla="*/ 1206229 h 3706057"/>
              <a:gd name="connsiteX10" fmla="*/ 101694 w 355580"/>
              <a:gd name="connsiteY10" fmla="*/ 1284051 h 3706057"/>
              <a:gd name="connsiteX11" fmla="*/ 23873 w 355580"/>
              <a:gd name="connsiteY11" fmla="*/ 1400783 h 3706057"/>
              <a:gd name="connsiteX12" fmla="*/ 82239 w 355580"/>
              <a:gd name="connsiteY12" fmla="*/ 1712068 h 3706057"/>
              <a:gd name="connsiteX13" fmla="*/ 140605 w 355580"/>
              <a:gd name="connsiteY13" fmla="*/ 1750978 h 3706057"/>
              <a:gd name="connsiteX14" fmla="*/ 179516 w 355580"/>
              <a:gd name="connsiteY14" fmla="*/ 1809344 h 3706057"/>
              <a:gd name="connsiteX15" fmla="*/ 296248 w 355580"/>
              <a:gd name="connsiteY15" fmla="*/ 1906621 h 3706057"/>
              <a:gd name="connsiteX16" fmla="*/ 315703 w 355580"/>
              <a:gd name="connsiteY16" fmla="*/ 2159540 h 3706057"/>
              <a:gd name="connsiteX17" fmla="*/ 276792 w 355580"/>
              <a:gd name="connsiteY17" fmla="*/ 2217906 h 3706057"/>
              <a:gd name="connsiteX18" fmla="*/ 218426 w 355580"/>
              <a:gd name="connsiteY18" fmla="*/ 2334638 h 3706057"/>
              <a:gd name="connsiteX19" fmla="*/ 121150 w 355580"/>
              <a:gd name="connsiteY19" fmla="*/ 2509736 h 3706057"/>
              <a:gd name="connsiteX20" fmla="*/ 101694 w 355580"/>
              <a:gd name="connsiteY20" fmla="*/ 2587557 h 3706057"/>
              <a:gd name="connsiteX21" fmla="*/ 160060 w 355580"/>
              <a:gd name="connsiteY21" fmla="*/ 2898842 h 3706057"/>
              <a:gd name="connsiteX22" fmla="*/ 179516 w 355580"/>
              <a:gd name="connsiteY22" fmla="*/ 2976663 h 3706057"/>
              <a:gd name="connsiteX23" fmla="*/ 198971 w 355580"/>
              <a:gd name="connsiteY23" fmla="*/ 3073940 h 3706057"/>
              <a:gd name="connsiteX24" fmla="*/ 315703 w 355580"/>
              <a:gd name="connsiteY24" fmla="*/ 3229583 h 3706057"/>
              <a:gd name="connsiteX25" fmla="*/ 296248 w 355580"/>
              <a:gd name="connsiteY25" fmla="*/ 3443591 h 3706057"/>
              <a:gd name="connsiteX26" fmla="*/ 257337 w 355580"/>
              <a:gd name="connsiteY26" fmla="*/ 3501957 h 3706057"/>
              <a:gd name="connsiteX27" fmla="*/ 140605 w 355580"/>
              <a:gd name="connsiteY27" fmla="*/ 3599234 h 3706057"/>
              <a:gd name="connsiteX28" fmla="*/ 101694 w 355580"/>
              <a:gd name="connsiteY28" fmla="*/ 3638144 h 370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5580" h="3706057">
                <a:moveTo>
                  <a:pt x="276792" y="0"/>
                </a:moveTo>
                <a:cubicBezTo>
                  <a:pt x="262230" y="43687"/>
                  <a:pt x="237815" y="120742"/>
                  <a:pt x="218426" y="155642"/>
                </a:cubicBezTo>
                <a:cubicBezTo>
                  <a:pt x="169850" y="243077"/>
                  <a:pt x="160673" y="221054"/>
                  <a:pt x="101694" y="291829"/>
                </a:cubicBezTo>
                <a:cubicBezTo>
                  <a:pt x="59790" y="342114"/>
                  <a:pt x="62827" y="350066"/>
                  <a:pt x="43328" y="408561"/>
                </a:cubicBezTo>
                <a:cubicBezTo>
                  <a:pt x="56298" y="466927"/>
                  <a:pt x="69711" y="525196"/>
                  <a:pt x="82239" y="583659"/>
                </a:cubicBezTo>
                <a:cubicBezTo>
                  <a:pt x="89168" y="615993"/>
                  <a:pt x="86906" y="651359"/>
                  <a:pt x="101694" y="680936"/>
                </a:cubicBezTo>
                <a:cubicBezTo>
                  <a:pt x="113999" y="705545"/>
                  <a:pt x="142446" y="718165"/>
                  <a:pt x="160060" y="739302"/>
                </a:cubicBezTo>
                <a:cubicBezTo>
                  <a:pt x="175029" y="757265"/>
                  <a:pt x="186001" y="778213"/>
                  <a:pt x="198971" y="797668"/>
                </a:cubicBezTo>
                <a:cubicBezTo>
                  <a:pt x="227473" y="940178"/>
                  <a:pt x="245017" y="983136"/>
                  <a:pt x="198971" y="1167319"/>
                </a:cubicBezTo>
                <a:cubicBezTo>
                  <a:pt x="193300" y="1190003"/>
                  <a:pt x="160060" y="1193259"/>
                  <a:pt x="140605" y="1206229"/>
                </a:cubicBezTo>
                <a:cubicBezTo>
                  <a:pt x="127635" y="1232170"/>
                  <a:pt x="116616" y="1259181"/>
                  <a:pt x="101694" y="1284051"/>
                </a:cubicBezTo>
                <a:cubicBezTo>
                  <a:pt x="77634" y="1324151"/>
                  <a:pt x="23873" y="1400783"/>
                  <a:pt x="23873" y="1400783"/>
                </a:cubicBezTo>
                <a:cubicBezTo>
                  <a:pt x="32192" y="1508927"/>
                  <a:pt x="0" y="1629830"/>
                  <a:pt x="82239" y="1712068"/>
                </a:cubicBezTo>
                <a:cubicBezTo>
                  <a:pt x="98773" y="1728602"/>
                  <a:pt x="121150" y="1738008"/>
                  <a:pt x="140605" y="1750978"/>
                </a:cubicBezTo>
                <a:cubicBezTo>
                  <a:pt x="153575" y="1770433"/>
                  <a:pt x="164547" y="1791381"/>
                  <a:pt x="179516" y="1809344"/>
                </a:cubicBezTo>
                <a:cubicBezTo>
                  <a:pt x="226328" y="1865519"/>
                  <a:pt x="238859" y="1868361"/>
                  <a:pt x="296248" y="1906621"/>
                </a:cubicBezTo>
                <a:cubicBezTo>
                  <a:pt x="336581" y="2027621"/>
                  <a:pt x="355580" y="2026616"/>
                  <a:pt x="315703" y="2159540"/>
                </a:cubicBezTo>
                <a:cubicBezTo>
                  <a:pt x="308984" y="2181936"/>
                  <a:pt x="289762" y="2198451"/>
                  <a:pt x="276792" y="2217906"/>
                </a:cubicBezTo>
                <a:cubicBezTo>
                  <a:pt x="205840" y="2430766"/>
                  <a:pt x="318998" y="2108350"/>
                  <a:pt x="218426" y="2334638"/>
                </a:cubicBezTo>
                <a:cubicBezTo>
                  <a:pt x="142248" y="2506040"/>
                  <a:pt x="227682" y="2403204"/>
                  <a:pt x="121150" y="2509736"/>
                </a:cubicBezTo>
                <a:cubicBezTo>
                  <a:pt x="114665" y="2535676"/>
                  <a:pt x="101694" y="2560818"/>
                  <a:pt x="101694" y="2587557"/>
                </a:cubicBezTo>
                <a:cubicBezTo>
                  <a:pt x="101694" y="2775985"/>
                  <a:pt x="115353" y="2749818"/>
                  <a:pt x="160060" y="2898842"/>
                </a:cubicBezTo>
                <a:cubicBezTo>
                  <a:pt x="167743" y="2924453"/>
                  <a:pt x="173716" y="2950561"/>
                  <a:pt x="179516" y="2976663"/>
                </a:cubicBezTo>
                <a:cubicBezTo>
                  <a:pt x="186689" y="3008943"/>
                  <a:pt x="187360" y="3042978"/>
                  <a:pt x="198971" y="3073940"/>
                </a:cubicBezTo>
                <a:cubicBezTo>
                  <a:pt x="209902" y="3103088"/>
                  <a:pt x="313872" y="3227294"/>
                  <a:pt x="315703" y="3229583"/>
                </a:cubicBezTo>
                <a:cubicBezTo>
                  <a:pt x="309218" y="3300919"/>
                  <a:pt x="311257" y="3373551"/>
                  <a:pt x="296248" y="3443591"/>
                </a:cubicBezTo>
                <a:cubicBezTo>
                  <a:pt x="291349" y="3466454"/>
                  <a:pt x="272306" y="3483994"/>
                  <a:pt x="257337" y="3501957"/>
                </a:cubicBezTo>
                <a:cubicBezTo>
                  <a:pt x="210525" y="3558132"/>
                  <a:pt x="197994" y="3560974"/>
                  <a:pt x="140605" y="3599234"/>
                </a:cubicBezTo>
                <a:cubicBezTo>
                  <a:pt x="95893" y="3688656"/>
                  <a:pt x="101694" y="3706057"/>
                  <a:pt x="101694" y="363814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6786578" y="642918"/>
            <a:ext cx="355580" cy="3706057"/>
          </a:xfrm>
          <a:custGeom>
            <a:avLst/>
            <a:gdLst>
              <a:gd name="connsiteX0" fmla="*/ 276792 w 355580"/>
              <a:gd name="connsiteY0" fmla="*/ 0 h 3706057"/>
              <a:gd name="connsiteX1" fmla="*/ 218426 w 355580"/>
              <a:gd name="connsiteY1" fmla="*/ 155642 h 3706057"/>
              <a:gd name="connsiteX2" fmla="*/ 101694 w 355580"/>
              <a:gd name="connsiteY2" fmla="*/ 291829 h 3706057"/>
              <a:gd name="connsiteX3" fmla="*/ 43328 w 355580"/>
              <a:gd name="connsiteY3" fmla="*/ 408561 h 3706057"/>
              <a:gd name="connsiteX4" fmla="*/ 82239 w 355580"/>
              <a:gd name="connsiteY4" fmla="*/ 583659 h 3706057"/>
              <a:gd name="connsiteX5" fmla="*/ 101694 w 355580"/>
              <a:gd name="connsiteY5" fmla="*/ 680936 h 3706057"/>
              <a:gd name="connsiteX6" fmla="*/ 160060 w 355580"/>
              <a:gd name="connsiteY6" fmla="*/ 739302 h 3706057"/>
              <a:gd name="connsiteX7" fmla="*/ 198971 w 355580"/>
              <a:gd name="connsiteY7" fmla="*/ 797668 h 3706057"/>
              <a:gd name="connsiteX8" fmla="*/ 198971 w 355580"/>
              <a:gd name="connsiteY8" fmla="*/ 1167319 h 3706057"/>
              <a:gd name="connsiteX9" fmla="*/ 140605 w 355580"/>
              <a:gd name="connsiteY9" fmla="*/ 1206229 h 3706057"/>
              <a:gd name="connsiteX10" fmla="*/ 101694 w 355580"/>
              <a:gd name="connsiteY10" fmla="*/ 1284051 h 3706057"/>
              <a:gd name="connsiteX11" fmla="*/ 23873 w 355580"/>
              <a:gd name="connsiteY11" fmla="*/ 1400783 h 3706057"/>
              <a:gd name="connsiteX12" fmla="*/ 82239 w 355580"/>
              <a:gd name="connsiteY12" fmla="*/ 1712068 h 3706057"/>
              <a:gd name="connsiteX13" fmla="*/ 140605 w 355580"/>
              <a:gd name="connsiteY13" fmla="*/ 1750978 h 3706057"/>
              <a:gd name="connsiteX14" fmla="*/ 179516 w 355580"/>
              <a:gd name="connsiteY14" fmla="*/ 1809344 h 3706057"/>
              <a:gd name="connsiteX15" fmla="*/ 296248 w 355580"/>
              <a:gd name="connsiteY15" fmla="*/ 1906621 h 3706057"/>
              <a:gd name="connsiteX16" fmla="*/ 315703 w 355580"/>
              <a:gd name="connsiteY16" fmla="*/ 2159540 h 3706057"/>
              <a:gd name="connsiteX17" fmla="*/ 276792 w 355580"/>
              <a:gd name="connsiteY17" fmla="*/ 2217906 h 3706057"/>
              <a:gd name="connsiteX18" fmla="*/ 218426 w 355580"/>
              <a:gd name="connsiteY18" fmla="*/ 2334638 h 3706057"/>
              <a:gd name="connsiteX19" fmla="*/ 121150 w 355580"/>
              <a:gd name="connsiteY19" fmla="*/ 2509736 h 3706057"/>
              <a:gd name="connsiteX20" fmla="*/ 101694 w 355580"/>
              <a:gd name="connsiteY20" fmla="*/ 2587557 h 3706057"/>
              <a:gd name="connsiteX21" fmla="*/ 160060 w 355580"/>
              <a:gd name="connsiteY21" fmla="*/ 2898842 h 3706057"/>
              <a:gd name="connsiteX22" fmla="*/ 179516 w 355580"/>
              <a:gd name="connsiteY22" fmla="*/ 2976663 h 3706057"/>
              <a:gd name="connsiteX23" fmla="*/ 198971 w 355580"/>
              <a:gd name="connsiteY23" fmla="*/ 3073940 h 3706057"/>
              <a:gd name="connsiteX24" fmla="*/ 315703 w 355580"/>
              <a:gd name="connsiteY24" fmla="*/ 3229583 h 3706057"/>
              <a:gd name="connsiteX25" fmla="*/ 296248 w 355580"/>
              <a:gd name="connsiteY25" fmla="*/ 3443591 h 3706057"/>
              <a:gd name="connsiteX26" fmla="*/ 257337 w 355580"/>
              <a:gd name="connsiteY26" fmla="*/ 3501957 h 3706057"/>
              <a:gd name="connsiteX27" fmla="*/ 140605 w 355580"/>
              <a:gd name="connsiteY27" fmla="*/ 3599234 h 3706057"/>
              <a:gd name="connsiteX28" fmla="*/ 101694 w 355580"/>
              <a:gd name="connsiteY28" fmla="*/ 3638144 h 370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5580" h="3706057">
                <a:moveTo>
                  <a:pt x="276792" y="0"/>
                </a:moveTo>
                <a:cubicBezTo>
                  <a:pt x="262230" y="43687"/>
                  <a:pt x="237815" y="120742"/>
                  <a:pt x="218426" y="155642"/>
                </a:cubicBezTo>
                <a:cubicBezTo>
                  <a:pt x="169850" y="243077"/>
                  <a:pt x="160673" y="221054"/>
                  <a:pt x="101694" y="291829"/>
                </a:cubicBezTo>
                <a:cubicBezTo>
                  <a:pt x="59790" y="342114"/>
                  <a:pt x="62827" y="350066"/>
                  <a:pt x="43328" y="408561"/>
                </a:cubicBezTo>
                <a:cubicBezTo>
                  <a:pt x="56298" y="466927"/>
                  <a:pt x="69711" y="525196"/>
                  <a:pt x="82239" y="583659"/>
                </a:cubicBezTo>
                <a:cubicBezTo>
                  <a:pt x="89168" y="615993"/>
                  <a:pt x="86906" y="651359"/>
                  <a:pt x="101694" y="680936"/>
                </a:cubicBezTo>
                <a:cubicBezTo>
                  <a:pt x="113999" y="705545"/>
                  <a:pt x="142446" y="718165"/>
                  <a:pt x="160060" y="739302"/>
                </a:cubicBezTo>
                <a:cubicBezTo>
                  <a:pt x="175029" y="757265"/>
                  <a:pt x="186001" y="778213"/>
                  <a:pt x="198971" y="797668"/>
                </a:cubicBezTo>
                <a:cubicBezTo>
                  <a:pt x="227473" y="940178"/>
                  <a:pt x="245017" y="983136"/>
                  <a:pt x="198971" y="1167319"/>
                </a:cubicBezTo>
                <a:cubicBezTo>
                  <a:pt x="193300" y="1190003"/>
                  <a:pt x="160060" y="1193259"/>
                  <a:pt x="140605" y="1206229"/>
                </a:cubicBezTo>
                <a:cubicBezTo>
                  <a:pt x="127635" y="1232170"/>
                  <a:pt x="116616" y="1259181"/>
                  <a:pt x="101694" y="1284051"/>
                </a:cubicBezTo>
                <a:cubicBezTo>
                  <a:pt x="77634" y="1324151"/>
                  <a:pt x="23873" y="1400783"/>
                  <a:pt x="23873" y="1400783"/>
                </a:cubicBezTo>
                <a:cubicBezTo>
                  <a:pt x="32192" y="1508927"/>
                  <a:pt x="0" y="1629830"/>
                  <a:pt x="82239" y="1712068"/>
                </a:cubicBezTo>
                <a:cubicBezTo>
                  <a:pt x="98773" y="1728602"/>
                  <a:pt x="121150" y="1738008"/>
                  <a:pt x="140605" y="1750978"/>
                </a:cubicBezTo>
                <a:cubicBezTo>
                  <a:pt x="153575" y="1770433"/>
                  <a:pt x="164547" y="1791381"/>
                  <a:pt x="179516" y="1809344"/>
                </a:cubicBezTo>
                <a:cubicBezTo>
                  <a:pt x="226328" y="1865519"/>
                  <a:pt x="238859" y="1868361"/>
                  <a:pt x="296248" y="1906621"/>
                </a:cubicBezTo>
                <a:cubicBezTo>
                  <a:pt x="336581" y="2027621"/>
                  <a:pt x="355580" y="2026616"/>
                  <a:pt x="315703" y="2159540"/>
                </a:cubicBezTo>
                <a:cubicBezTo>
                  <a:pt x="308984" y="2181936"/>
                  <a:pt x="289762" y="2198451"/>
                  <a:pt x="276792" y="2217906"/>
                </a:cubicBezTo>
                <a:cubicBezTo>
                  <a:pt x="205840" y="2430766"/>
                  <a:pt x="318998" y="2108350"/>
                  <a:pt x="218426" y="2334638"/>
                </a:cubicBezTo>
                <a:cubicBezTo>
                  <a:pt x="142248" y="2506040"/>
                  <a:pt x="227682" y="2403204"/>
                  <a:pt x="121150" y="2509736"/>
                </a:cubicBezTo>
                <a:cubicBezTo>
                  <a:pt x="114665" y="2535676"/>
                  <a:pt x="101694" y="2560818"/>
                  <a:pt x="101694" y="2587557"/>
                </a:cubicBezTo>
                <a:cubicBezTo>
                  <a:pt x="101694" y="2775985"/>
                  <a:pt x="115353" y="2749818"/>
                  <a:pt x="160060" y="2898842"/>
                </a:cubicBezTo>
                <a:cubicBezTo>
                  <a:pt x="167743" y="2924453"/>
                  <a:pt x="173716" y="2950561"/>
                  <a:pt x="179516" y="2976663"/>
                </a:cubicBezTo>
                <a:cubicBezTo>
                  <a:pt x="186689" y="3008943"/>
                  <a:pt x="187360" y="3042978"/>
                  <a:pt x="198971" y="3073940"/>
                </a:cubicBezTo>
                <a:cubicBezTo>
                  <a:pt x="209902" y="3103088"/>
                  <a:pt x="313872" y="3227294"/>
                  <a:pt x="315703" y="3229583"/>
                </a:cubicBezTo>
                <a:cubicBezTo>
                  <a:pt x="309218" y="3300919"/>
                  <a:pt x="311257" y="3373551"/>
                  <a:pt x="296248" y="3443591"/>
                </a:cubicBezTo>
                <a:cubicBezTo>
                  <a:pt x="291349" y="3466454"/>
                  <a:pt x="272306" y="3483994"/>
                  <a:pt x="257337" y="3501957"/>
                </a:cubicBezTo>
                <a:cubicBezTo>
                  <a:pt x="210525" y="3558132"/>
                  <a:pt x="197994" y="3560974"/>
                  <a:pt x="140605" y="3599234"/>
                </a:cubicBezTo>
                <a:cubicBezTo>
                  <a:pt x="95893" y="3688656"/>
                  <a:pt x="101694" y="3706057"/>
                  <a:pt x="101694" y="363814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4286248" y="2571744"/>
            <a:ext cx="355580" cy="3706057"/>
          </a:xfrm>
          <a:custGeom>
            <a:avLst/>
            <a:gdLst>
              <a:gd name="connsiteX0" fmla="*/ 276792 w 355580"/>
              <a:gd name="connsiteY0" fmla="*/ 0 h 3706057"/>
              <a:gd name="connsiteX1" fmla="*/ 218426 w 355580"/>
              <a:gd name="connsiteY1" fmla="*/ 155642 h 3706057"/>
              <a:gd name="connsiteX2" fmla="*/ 101694 w 355580"/>
              <a:gd name="connsiteY2" fmla="*/ 291829 h 3706057"/>
              <a:gd name="connsiteX3" fmla="*/ 43328 w 355580"/>
              <a:gd name="connsiteY3" fmla="*/ 408561 h 3706057"/>
              <a:gd name="connsiteX4" fmla="*/ 82239 w 355580"/>
              <a:gd name="connsiteY4" fmla="*/ 583659 h 3706057"/>
              <a:gd name="connsiteX5" fmla="*/ 101694 w 355580"/>
              <a:gd name="connsiteY5" fmla="*/ 680936 h 3706057"/>
              <a:gd name="connsiteX6" fmla="*/ 160060 w 355580"/>
              <a:gd name="connsiteY6" fmla="*/ 739302 h 3706057"/>
              <a:gd name="connsiteX7" fmla="*/ 198971 w 355580"/>
              <a:gd name="connsiteY7" fmla="*/ 797668 h 3706057"/>
              <a:gd name="connsiteX8" fmla="*/ 198971 w 355580"/>
              <a:gd name="connsiteY8" fmla="*/ 1167319 h 3706057"/>
              <a:gd name="connsiteX9" fmla="*/ 140605 w 355580"/>
              <a:gd name="connsiteY9" fmla="*/ 1206229 h 3706057"/>
              <a:gd name="connsiteX10" fmla="*/ 101694 w 355580"/>
              <a:gd name="connsiteY10" fmla="*/ 1284051 h 3706057"/>
              <a:gd name="connsiteX11" fmla="*/ 23873 w 355580"/>
              <a:gd name="connsiteY11" fmla="*/ 1400783 h 3706057"/>
              <a:gd name="connsiteX12" fmla="*/ 82239 w 355580"/>
              <a:gd name="connsiteY12" fmla="*/ 1712068 h 3706057"/>
              <a:gd name="connsiteX13" fmla="*/ 140605 w 355580"/>
              <a:gd name="connsiteY13" fmla="*/ 1750978 h 3706057"/>
              <a:gd name="connsiteX14" fmla="*/ 179516 w 355580"/>
              <a:gd name="connsiteY14" fmla="*/ 1809344 h 3706057"/>
              <a:gd name="connsiteX15" fmla="*/ 296248 w 355580"/>
              <a:gd name="connsiteY15" fmla="*/ 1906621 h 3706057"/>
              <a:gd name="connsiteX16" fmla="*/ 315703 w 355580"/>
              <a:gd name="connsiteY16" fmla="*/ 2159540 h 3706057"/>
              <a:gd name="connsiteX17" fmla="*/ 276792 w 355580"/>
              <a:gd name="connsiteY17" fmla="*/ 2217906 h 3706057"/>
              <a:gd name="connsiteX18" fmla="*/ 218426 w 355580"/>
              <a:gd name="connsiteY18" fmla="*/ 2334638 h 3706057"/>
              <a:gd name="connsiteX19" fmla="*/ 121150 w 355580"/>
              <a:gd name="connsiteY19" fmla="*/ 2509736 h 3706057"/>
              <a:gd name="connsiteX20" fmla="*/ 101694 w 355580"/>
              <a:gd name="connsiteY20" fmla="*/ 2587557 h 3706057"/>
              <a:gd name="connsiteX21" fmla="*/ 160060 w 355580"/>
              <a:gd name="connsiteY21" fmla="*/ 2898842 h 3706057"/>
              <a:gd name="connsiteX22" fmla="*/ 179516 w 355580"/>
              <a:gd name="connsiteY22" fmla="*/ 2976663 h 3706057"/>
              <a:gd name="connsiteX23" fmla="*/ 198971 w 355580"/>
              <a:gd name="connsiteY23" fmla="*/ 3073940 h 3706057"/>
              <a:gd name="connsiteX24" fmla="*/ 315703 w 355580"/>
              <a:gd name="connsiteY24" fmla="*/ 3229583 h 3706057"/>
              <a:gd name="connsiteX25" fmla="*/ 296248 w 355580"/>
              <a:gd name="connsiteY25" fmla="*/ 3443591 h 3706057"/>
              <a:gd name="connsiteX26" fmla="*/ 257337 w 355580"/>
              <a:gd name="connsiteY26" fmla="*/ 3501957 h 3706057"/>
              <a:gd name="connsiteX27" fmla="*/ 140605 w 355580"/>
              <a:gd name="connsiteY27" fmla="*/ 3599234 h 3706057"/>
              <a:gd name="connsiteX28" fmla="*/ 101694 w 355580"/>
              <a:gd name="connsiteY28" fmla="*/ 3638144 h 370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5580" h="3706057">
                <a:moveTo>
                  <a:pt x="276792" y="0"/>
                </a:moveTo>
                <a:cubicBezTo>
                  <a:pt x="262230" y="43687"/>
                  <a:pt x="237815" y="120742"/>
                  <a:pt x="218426" y="155642"/>
                </a:cubicBezTo>
                <a:cubicBezTo>
                  <a:pt x="169850" y="243077"/>
                  <a:pt x="160673" y="221054"/>
                  <a:pt x="101694" y="291829"/>
                </a:cubicBezTo>
                <a:cubicBezTo>
                  <a:pt x="59790" y="342114"/>
                  <a:pt x="62827" y="350066"/>
                  <a:pt x="43328" y="408561"/>
                </a:cubicBezTo>
                <a:cubicBezTo>
                  <a:pt x="56298" y="466927"/>
                  <a:pt x="69711" y="525196"/>
                  <a:pt x="82239" y="583659"/>
                </a:cubicBezTo>
                <a:cubicBezTo>
                  <a:pt x="89168" y="615993"/>
                  <a:pt x="86906" y="651359"/>
                  <a:pt x="101694" y="680936"/>
                </a:cubicBezTo>
                <a:cubicBezTo>
                  <a:pt x="113999" y="705545"/>
                  <a:pt x="142446" y="718165"/>
                  <a:pt x="160060" y="739302"/>
                </a:cubicBezTo>
                <a:cubicBezTo>
                  <a:pt x="175029" y="757265"/>
                  <a:pt x="186001" y="778213"/>
                  <a:pt x="198971" y="797668"/>
                </a:cubicBezTo>
                <a:cubicBezTo>
                  <a:pt x="227473" y="940178"/>
                  <a:pt x="245017" y="983136"/>
                  <a:pt x="198971" y="1167319"/>
                </a:cubicBezTo>
                <a:cubicBezTo>
                  <a:pt x="193300" y="1190003"/>
                  <a:pt x="160060" y="1193259"/>
                  <a:pt x="140605" y="1206229"/>
                </a:cubicBezTo>
                <a:cubicBezTo>
                  <a:pt x="127635" y="1232170"/>
                  <a:pt x="116616" y="1259181"/>
                  <a:pt x="101694" y="1284051"/>
                </a:cubicBezTo>
                <a:cubicBezTo>
                  <a:pt x="77634" y="1324151"/>
                  <a:pt x="23873" y="1400783"/>
                  <a:pt x="23873" y="1400783"/>
                </a:cubicBezTo>
                <a:cubicBezTo>
                  <a:pt x="32192" y="1508927"/>
                  <a:pt x="0" y="1629830"/>
                  <a:pt x="82239" y="1712068"/>
                </a:cubicBezTo>
                <a:cubicBezTo>
                  <a:pt x="98773" y="1728602"/>
                  <a:pt x="121150" y="1738008"/>
                  <a:pt x="140605" y="1750978"/>
                </a:cubicBezTo>
                <a:cubicBezTo>
                  <a:pt x="153575" y="1770433"/>
                  <a:pt x="164547" y="1791381"/>
                  <a:pt x="179516" y="1809344"/>
                </a:cubicBezTo>
                <a:cubicBezTo>
                  <a:pt x="226328" y="1865519"/>
                  <a:pt x="238859" y="1868361"/>
                  <a:pt x="296248" y="1906621"/>
                </a:cubicBezTo>
                <a:cubicBezTo>
                  <a:pt x="336581" y="2027621"/>
                  <a:pt x="355580" y="2026616"/>
                  <a:pt x="315703" y="2159540"/>
                </a:cubicBezTo>
                <a:cubicBezTo>
                  <a:pt x="308984" y="2181936"/>
                  <a:pt x="289762" y="2198451"/>
                  <a:pt x="276792" y="2217906"/>
                </a:cubicBezTo>
                <a:cubicBezTo>
                  <a:pt x="205840" y="2430766"/>
                  <a:pt x="318998" y="2108350"/>
                  <a:pt x="218426" y="2334638"/>
                </a:cubicBezTo>
                <a:cubicBezTo>
                  <a:pt x="142248" y="2506040"/>
                  <a:pt x="227682" y="2403204"/>
                  <a:pt x="121150" y="2509736"/>
                </a:cubicBezTo>
                <a:cubicBezTo>
                  <a:pt x="114665" y="2535676"/>
                  <a:pt x="101694" y="2560818"/>
                  <a:pt x="101694" y="2587557"/>
                </a:cubicBezTo>
                <a:cubicBezTo>
                  <a:pt x="101694" y="2775985"/>
                  <a:pt x="115353" y="2749818"/>
                  <a:pt x="160060" y="2898842"/>
                </a:cubicBezTo>
                <a:cubicBezTo>
                  <a:pt x="167743" y="2924453"/>
                  <a:pt x="173716" y="2950561"/>
                  <a:pt x="179516" y="2976663"/>
                </a:cubicBezTo>
                <a:cubicBezTo>
                  <a:pt x="186689" y="3008943"/>
                  <a:pt x="187360" y="3042978"/>
                  <a:pt x="198971" y="3073940"/>
                </a:cubicBezTo>
                <a:cubicBezTo>
                  <a:pt x="209902" y="3103088"/>
                  <a:pt x="313872" y="3227294"/>
                  <a:pt x="315703" y="3229583"/>
                </a:cubicBezTo>
                <a:cubicBezTo>
                  <a:pt x="309218" y="3300919"/>
                  <a:pt x="311257" y="3373551"/>
                  <a:pt x="296248" y="3443591"/>
                </a:cubicBezTo>
                <a:cubicBezTo>
                  <a:pt x="291349" y="3466454"/>
                  <a:pt x="272306" y="3483994"/>
                  <a:pt x="257337" y="3501957"/>
                </a:cubicBezTo>
                <a:cubicBezTo>
                  <a:pt x="210525" y="3558132"/>
                  <a:pt x="197994" y="3560974"/>
                  <a:pt x="140605" y="3599234"/>
                </a:cubicBezTo>
                <a:cubicBezTo>
                  <a:pt x="95893" y="3688656"/>
                  <a:pt x="101694" y="3706057"/>
                  <a:pt x="101694" y="363814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28596" y="500042"/>
            <a:ext cx="3143272" cy="37862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u="sng" dirty="0" smtClean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 – 5 = 4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 + 2 = 5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10 – 4 = 6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 + 2 = 9</a:t>
            </a:r>
          </a:p>
          <a:p>
            <a:pPr algn="ctr"/>
            <a:endParaRPr lang="ru-RU" sz="3600" dirty="0"/>
          </a:p>
        </p:txBody>
      </p:sp>
      <p:sp>
        <p:nvSpPr>
          <p:cNvPr id="11" name="Овал 10"/>
          <p:cNvSpPr/>
          <p:nvPr/>
        </p:nvSpPr>
        <p:spPr>
          <a:xfrm>
            <a:off x="2928926" y="2285992"/>
            <a:ext cx="3143272" cy="407196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u="sng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 – 3 = 3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 + 6 = 7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 – 5 = 2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 + 4 = 8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 – 2 = 3</a:t>
            </a:r>
          </a:p>
          <a:p>
            <a:pPr algn="ctr"/>
            <a:endParaRPr lang="ru-RU" sz="3600" dirty="0"/>
          </a:p>
        </p:txBody>
      </p:sp>
      <p:sp>
        <p:nvSpPr>
          <p:cNvPr id="8" name="Овал 7"/>
          <p:cNvSpPr/>
          <p:nvPr/>
        </p:nvSpPr>
        <p:spPr>
          <a:xfrm>
            <a:off x="5643570" y="571480"/>
            <a:ext cx="3143272" cy="392909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u="sng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 + 8 = 9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 – 3 = 1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 + 8 = 10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 – 3 = 6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 + 2 = 7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567" y="207"/>
            <a:chExt cx="13500" cy="9370"/>
          </a:xfrm>
        </p:grpSpPr>
        <p:pic>
          <p:nvPicPr>
            <p:cNvPr id="3" name="Picture 3" descr="Ocr00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7" y="207"/>
              <a:ext cx="6660" cy="6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4" descr="Ocr000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7" y="3447"/>
              <a:ext cx="6660" cy="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5" descr="Ocr000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27" y="207"/>
              <a:ext cx="6840" cy="6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6" descr="Ocr000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27" y="3447"/>
              <a:ext cx="6840" cy="6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C:\Documents and Settings\nmts\Мои документы\Мои рисунки\Картинки от Яны\Любовь\Заюша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1571612"/>
            <a:ext cx="1042759" cy="1305928"/>
          </a:xfrm>
          <a:prstGeom prst="rect">
            <a:avLst/>
          </a:prstGeom>
          <a:noFill/>
        </p:spPr>
      </p:pic>
      <p:pic>
        <p:nvPicPr>
          <p:cNvPr id="10" name="Picture 2" descr="C:\Documents and Settings\nmts\Мои документы\Мои рисунки\Картинки от Яны\Любовь\Заюша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4414" y="5214950"/>
            <a:ext cx="1042759" cy="1305928"/>
          </a:xfrm>
          <a:prstGeom prst="rect">
            <a:avLst/>
          </a:prstGeom>
          <a:noFill/>
        </p:spPr>
      </p:pic>
      <p:pic>
        <p:nvPicPr>
          <p:cNvPr id="11" name="Picture 2" descr="C:\Documents and Settings\nmts\Мои документы\Мои рисунки\Картинки от Яны\Любовь\Заюша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1785926"/>
            <a:ext cx="1042759" cy="1305928"/>
          </a:xfrm>
          <a:prstGeom prst="rect">
            <a:avLst/>
          </a:prstGeom>
          <a:noFill/>
        </p:spPr>
      </p:pic>
      <p:pic>
        <p:nvPicPr>
          <p:cNvPr id="12" name="Picture 2" descr="C:\Documents and Settings\nmts\Мои документы\Мои рисунки\Картинки от Яны\Любовь\Заюша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5072074"/>
            <a:ext cx="1042759" cy="1305928"/>
          </a:xfrm>
          <a:prstGeom prst="rect">
            <a:avLst/>
          </a:prstGeom>
          <a:noFill/>
        </p:spPr>
      </p:pic>
      <p:grpSp>
        <p:nvGrpSpPr>
          <p:cNvPr id="13" name="Group 111"/>
          <p:cNvGrpSpPr>
            <a:grpSpLocks/>
          </p:cNvGrpSpPr>
          <p:nvPr/>
        </p:nvGrpSpPr>
        <p:grpSpPr bwMode="auto">
          <a:xfrm>
            <a:off x="6357950" y="4214818"/>
            <a:ext cx="2786050" cy="2643183"/>
            <a:chOff x="1701" y="2214"/>
            <a:chExt cx="5400" cy="5400"/>
          </a:xfrm>
        </p:grpSpPr>
        <p:sp>
          <p:nvSpPr>
            <p:cNvPr id="14" name="Rectangle 112"/>
            <p:cNvSpPr>
              <a:spLocks noChangeArrowheads="1"/>
            </p:cNvSpPr>
            <p:nvPr/>
          </p:nvSpPr>
          <p:spPr bwMode="auto">
            <a:xfrm>
              <a:off x="1701" y="2214"/>
              <a:ext cx="5400" cy="5400"/>
            </a:xfrm>
            <a:prstGeom prst="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CC33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15" name="Group 113"/>
            <p:cNvGrpSpPr>
              <a:grpSpLocks/>
            </p:cNvGrpSpPr>
            <p:nvPr/>
          </p:nvGrpSpPr>
          <p:grpSpPr bwMode="auto">
            <a:xfrm>
              <a:off x="2600" y="3295"/>
              <a:ext cx="3595" cy="2881"/>
              <a:chOff x="1521" y="6714"/>
              <a:chExt cx="7560" cy="6660"/>
            </a:xfrm>
          </p:grpSpPr>
          <p:sp>
            <p:nvSpPr>
              <p:cNvPr id="16" name="Rectangle 114" descr="Дуб"/>
              <p:cNvSpPr>
                <a:spLocks noChangeArrowheads="1"/>
              </p:cNvSpPr>
              <p:nvPr/>
            </p:nvSpPr>
            <p:spPr bwMode="auto">
              <a:xfrm>
                <a:off x="3501" y="8874"/>
                <a:ext cx="3600" cy="3600"/>
              </a:xfrm>
              <a:prstGeom prst="rect">
                <a:avLst/>
              </a:prstGeom>
              <a:blipFill dpi="0" rotWithShape="1">
                <a:blip r:embed="rId8" cstate="print"/>
                <a:srcRect/>
                <a:tile tx="0" ty="0" sx="100000" sy="100000" flip="none" algn="tl"/>
              </a:blipFill>
              <a:ln w="203200">
                <a:pattFill prst="dkHorz">
                  <a:fgClr>
                    <a:srgbClr val="FF9933"/>
                  </a:fgClr>
                  <a:bgClr>
                    <a:srgbClr val="CC6600"/>
                  </a:bgClr>
                </a:patt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AutoShape 115"/>
              <p:cNvSpPr>
                <a:spLocks noChangeArrowheads="1"/>
              </p:cNvSpPr>
              <p:nvPr/>
            </p:nvSpPr>
            <p:spPr bwMode="auto">
              <a:xfrm rot="5400000">
                <a:off x="2781" y="9954"/>
                <a:ext cx="3420" cy="1620"/>
              </a:xfrm>
              <a:prstGeom prst="rtTriangl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AutoShape 116"/>
              <p:cNvSpPr>
                <a:spLocks noChangeArrowheads="1"/>
              </p:cNvSpPr>
              <p:nvPr/>
            </p:nvSpPr>
            <p:spPr bwMode="auto">
              <a:xfrm rot="16200000" flipH="1">
                <a:off x="4401" y="9954"/>
                <a:ext cx="3420" cy="1620"/>
              </a:xfrm>
              <a:prstGeom prst="rtTriangl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Rectangle 117" descr="Орех"/>
              <p:cNvSpPr>
                <a:spLocks noChangeArrowheads="1"/>
              </p:cNvSpPr>
              <p:nvPr/>
            </p:nvSpPr>
            <p:spPr bwMode="auto">
              <a:xfrm>
                <a:off x="3321" y="8154"/>
                <a:ext cx="3960" cy="540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AutoShape 118" descr="Орех"/>
              <p:cNvSpPr>
                <a:spLocks noChangeArrowheads="1"/>
              </p:cNvSpPr>
              <p:nvPr/>
            </p:nvSpPr>
            <p:spPr bwMode="auto">
              <a:xfrm>
                <a:off x="2961" y="6714"/>
                <a:ext cx="4860" cy="1440"/>
              </a:xfrm>
              <a:prstGeom prst="triangle">
                <a:avLst>
                  <a:gd name="adj" fmla="val 50000"/>
                </a:avLst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AutoShape 119"/>
              <p:cNvSpPr>
                <a:spLocks noChangeArrowheads="1"/>
              </p:cNvSpPr>
              <p:nvPr/>
            </p:nvSpPr>
            <p:spPr bwMode="auto">
              <a:xfrm>
                <a:off x="422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AutoShape 120"/>
              <p:cNvSpPr>
                <a:spLocks noChangeArrowheads="1"/>
              </p:cNvSpPr>
              <p:nvPr/>
            </p:nvSpPr>
            <p:spPr bwMode="auto">
              <a:xfrm>
                <a:off x="350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AutoShape 121"/>
              <p:cNvSpPr>
                <a:spLocks noChangeArrowheads="1"/>
              </p:cNvSpPr>
              <p:nvPr/>
            </p:nvSpPr>
            <p:spPr bwMode="auto">
              <a:xfrm>
                <a:off x="494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AutoShape 122"/>
              <p:cNvSpPr>
                <a:spLocks noChangeArrowheads="1"/>
              </p:cNvSpPr>
              <p:nvPr/>
            </p:nvSpPr>
            <p:spPr bwMode="auto">
              <a:xfrm>
                <a:off x="566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AutoShape 123"/>
              <p:cNvSpPr>
                <a:spLocks noChangeArrowheads="1"/>
              </p:cNvSpPr>
              <p:nvPr/>
            </p:nvSpPr>
            <p:spPr bwMode="auto">
              <a:xfrm>
                <a:off x="638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AutoShape 124"/>
              <p:cNvSpPr>
                <a:spLocks noChangeArrowheads="1"/>
              </p:cNvSpPr>
              <p:nvPr/>
            </p:nvSpPr>
            <p:spPr bwMode="auto">
              <a:xfrm rot="8895882">
                <a:off x="4567" y="7386"/>
                <a:ext cx="360" cy="683"/>
              </a:xfrm>
              <a:prstGeom prst="triangle">
                <a:avLst>
                  <a:gd name="adj" fmla="val 50000"/>
                </a:avLst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AutoShape 125"/>
              <p:cNvSpPr>
                <a:spLocks noChangeArrowheads="1"/>
              </p:cNvSpPr>
              <p:nvPr/>
            </p:nvSpPr>
            <p:spPr bwMode="auto">
              <a:xfrm rot="12704118" flipH="1">
                <a:off x="5738" y="7418"/>
                <a:ext cx="408" cy="734"/>
              </a:xfrm>
              <a:prstGeom prst="triangle">
                <a:avLst>
                  <a:gd name="adj" fmla="val 29361"/>
                </a:avLst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AutoShape 126"/>
              <p:cNvSpPr>
                <a:spLocks noChangeArrowheads="1"/>
              </p:cNvSpPr>
              <p:nvPr/>
            </p:nvSpPr>
            <p:spPr bwMode="auto">
              <a:xfrm>
                <a:off x="5301" y="7074"/>
                <a:ext cx="180" cy="90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AutoShape 127"/>
              <p:cNvSpPr>
                <a:spLocks noChangeArrowheads="1"/>
              </p:cNvSpPr>
              <p:nvPr/>
            </p:nvSpPr>
            <p:spPr bwMode="auto">
              <a:xfrm>
                <a:off x="4581" y="905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AutoShape 128"/>
              <p:cNvSpPr>
                <a:spLocks noChangeArrowheads="1"/>
              </p:cNvSpPr>
              <p:nvPr/>
            </p:nvSpPr>
            <p:spPr bwMode="auto">
              <a:xfrm>
                <a:off x="4221" y="959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AutoShape 129"/>
              <p:cNvSpPr>
                <a:spLocks noChangeArrowheads="1"/>
              </p:cNvSpPr>
              <p:nvPr/>
            </p:nvSpPr>
            <p:spPr bwMode="auto">
              <a:xfrm>
                <a:off x="3861" y="1031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AutoShape 130"/>
              <p:cNvSpPr>
                <a:spLocks noChangeArrowheads="1"/>
              </p:cNvSpPr>
              <p:nvPr/>
            </p:nvSpPr>
            <p:spPr bwMode="auto">
              <a:xfrm>
                <a:off x="5481" y="905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AutoShape 131"/>
              <p:cNvSpPr>
                <a:spLocks noChangeArrowheads="1"/>
              </p:cNvSpPr>
              <p:nvPr/>
            </p:nvSpPr>
            <p:spPr bwMode="auto">
              <a:xfrm>
                <a:off x="5841" y="959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AutoShape 132"/>
              <p:cNvSpPr>
                <a:spLocks noChangeArrowheads="1"/>
              </p:cNvSpPr>
              <p:nvPr/>
            </p:nvSpPr>
            <p:spPr bwMode="auto">
              <a:xfrm>
                <a:off x="6021" y="1031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AutoShape 133" descr="Орех"/>
              <p:cNvSpPr>
                <a:spLocks noChangeArrowheads="1"/>
              </p:cNvSpPr>
              <p:nvPr/>
            </p:nvSpPr>
            <p:spPr bwMode="auto">
              <a:xfrm rot="5400000">
                <a:off x="5751" y="9684"/>
                <a:ext cx="4860" cy="1800"/>
              </a:xfrm>
              <a:custGeom>
                <a:avLst/>
                <a:gdLst>
                  <a:gd name="G0" fmla="+- 2242 0 0"/>
                  <a:gd name="G1" fmla="+- 21600 0 2242"/>
                  <a:gd name="G2" fmla="*/ 2242 1 2"/>
                  <a:gd name="G3" fmla="+- 21600 0 G2"/>
                  <a:gd name="G4" fmla="+/ 2242 21600 2"/>
                  <a:gd name="G5" fmla="+/ G1 0 2"/>
                  <a:gd name="G6" fmla="*/ 21600 21600 2242"/>
                  <a:gd name="G7" fmla="*/ G6 1 2"/>
                  <a:gd name="G8" fmla="+- 21600 0 G7"/>
                  <a:gd name="G9" fmla="*/ 21600 1 2"/>
                  <a:gd name="G10" fmla="+- 2242 0 G9"/>
                  <a:gd name="G11" fmla="?: G10 G8 0"/>
                  <a:gd name="G12" fmla="?: G10 G7 21600"/>
                  <a:gd name="T0" fmla="*/ 20479 w 21600"/>
                  <a:gd name="T1" fmla="*/ 10800 h 21600"/>
                  <a:gd name="T2" fmla="*/ 10800 w 21600"/>
                  <a:gd name="T3" fmla="*/ 21600 h 21600"/>
                  <a:gd name="T4" fmla="*/ 1121 w 21600"/>
                  <a:gd name="T5" fmla="*/ 10800 h 21600"/>
                  <a:gd name="T6" fmla="*/ 10800 w 21600"/>
                  <a:gd name="T7" fmla="*/ 0 h 21600"/>
                  <a:gd name="T8" fmla="*/ 2921 w 21600"/>
                  <a:gd name="T9" fmla="*/ 2921 h 21600"/>
                  <a:gd name="T10" fmla="*/ 18679 w 21600"/>
                  <a:gd name="T11" fmla="*/ 1867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42" y="21600"/>
                    </a:lnTo>
                    <a:lnTo>
                      <a:pt x="193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7620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AutoShape 134" descr="Орех"/>
              <p:cNvSpPr>
                <a:spLocks noChangeArrowheads="1"/>
              </p:cNvSpPr>
              <p:nvPr/>
            </p:nvSpPr>
            <p:spPr bwMode="auto">
              <a:xfrm rot="16200000" flipH="1">
                <a:off x="-9" y="9684"/>
                <a:ext cx="4860" cy="1800"/>
              </a:xfrm>
              <a:custGeom>
                <a:avLst/>
                <a:gdLst>
                  <a:gd name="G0" fmla="+- 2242 0 0"/>
                  <a:gd name="G1" fmla="+- 21600 0 2242"/>
                  <a:gd name="G2" fmla="*/ 2242 1 2"/>
                  <a:gd name="G3" fmla="+- 21600 0 G2"/>
                  <a:gd name="G4" fmla="+/ 2242 21600 2"/>
                  <a:gd name="G5" fmla="+/ G1 0 2"/>
                  <a:gd name="G6" fmla="*/ 21600 21600 2242"/>
                  <a:gd name="G7" fmla="*/ G6 1 2"/>
                  <a:gd name="G8" fmla="+- 21600 0 G7"/>
                  <a:gd name="G9" fmla="*/ 21600 1 2"/>
                  <a:gd name="G10" fmla="+- 2242 0 G9"/>
                  <a:gd name="G11" fmla="?: G10 G8 0"/>
                  <a:gd name="G12" fmla="?: G10 G7 21600"/>
                  <a:gd name="T0" fmla="*/ 20479 w 21600"/>
                  <a:gd name="T1" fmla="*/ 10800 h 21600"/>
                  <a:gd name="T2" fmla="*/ 10800 w 21600"/>
                  <a:gd name="T3" fmla="*/ 21600 h 21600"/>
                  <a:gd name="T4" fmla="*/ 1121 w 21600"/>
                  <a:gd name="T5" fmla="*/ 10800 h 21600"/>
                  <a:gd name="T6" fmla="*/ 10800 w 21600"/>
                  <a:gd name="T7" fmla="*/ 0 h 21600"/>
                  <a:gd name="T8" fmla="*/ 2921 w 21600"/>
                  <a:gd name="T9" fmla="*/ 2921 h 21600"/>
                  <a:gd name="T10" fmla="*/ 18679 w 21600"/>
                  <a:gd name="T11" fmla="*/ 1867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42" y="21600"/>
                    </a:lnTo>
                    <a:lnTo>
                      <a:pt x="193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7620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AutoShape 135"/>
              <p:cNvSpPr>
                <a:spLocks noChangeArrowheads="1"/>
              </p:cNvSpPr>
              <p:nvPr/>
            </p:nvSpPr>
            <p:spPr bwMode="auto">
              <a:xfrm>
                <a:off x="2241" y="9054"/>
                <a:ext cx="540" cy="3240"/>
              </a:xfrm>
              <a:prstGeom prst="diamond">
                <a:avLst/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AutoShape 136"/>
              <p:cNvSpPr>
                <a:spLocks noChangeArrowheads="1"/>
              </p:cNvSpPr>
              <p:nvPr/>
            </p:nvSpPr>
            <p:spPr bwMode="auto">
              <a:xfrm>
                <a:off x="7821" y="9054"/>
                <a:ext cx="540" cy="3240"/>
              </a:xfrm>
              <a:prstGeom prst="diamond">
                <a:avLst/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AutoShape 137"/>
              <p:cNvSpPr>
                <a:spLocks noChangeArrowheads="1"/>
              </p:cNvSpPr>
              <p:nvPr/>
            </p:nvSpPr>
            <p:spPr bwMode="auto">
              <a:xfrm>
                <a:off x="1701" y="851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AutoShape 138"/>
              <p:cNvSpPr>
                <a:spLocks noChangeArrowheads="1"/>
              </p:cNvSpPr>
              <p:nvPr/>
            </p:nvSpPr>
            <p:spPr bwMode="auto">
              <a:xfrm>
                <a:off x="1701" y="959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AutoShape 139"/>
              <p:cNvSpPr>
                <a:spLocks noChangeArrowheads="1"/>
              </p:cNvSpPr>
              <p:nvPr/>
            </p:nvSpPr>
            <p:spPr bwMode="auto">
              <a:xfrm>
                <a:off x="1701" y="1085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AutoShape 140"/>
              <p:cNvSpPr>
                <a:spLocks noChangeArrowheads="1"/>
              </p:cNvSpPr>
              <p:nvPr/>
            </p:nvSpPr>
            <p:spPr bwMode="auto">
              <a:xfrm>
                <a:off x="1701" y="1193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AutoShape 141"/>
              <p:cNvSpPr>
                <a:spLocks noChangeArrowheads="1"/>
              </p:cNvSpPr>
              <p:nvPr/>
            </p:nvSpPr>
            <p:spPr bwMode="auto">
              <a:xfrm>
                <a:off x="8721" y="851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AutoShape 142"/>
              <p:cNvSpPr>
                <a:spLocks noChangeArrowheads="1"/>
              </p:cNvSpPr>
              <p:nvPr/>
            </p:nvSpPr>
            <p:spPr bwMode="auto">
              <a:xfrm>
                <a:off x="8721" y="1193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AutoShape 143"/>
              <p:cNvSpPr>
                <a:spLocks noChangeArrowheads="1"/>
              </p:cNvSpPr>
              <p:nvPr/>
            </p:nvSpPr>
            <p:spPr bwMode="auto">
              <a:xfrm>
                <a:off x="8721" y="959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AutoShape 144"/>
              <p:cNvSpPr>
                <a:spLocks noChangeArrowheads="1"/>
              </p:cNvSpPr>
              <p:nvPr/>
            </p:nvSpPr>
            <p:spPr bwMode="auto">
              <a:xfrm>
                <a:off x="8721" y="1085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AutoShape 145"/>
              <p:cNvSpPr>
                <a:spLocks noChangeArrowheads="1"/>
              </p:cNvSpPr>
              <p:nvPr/>
            </p:nvSpPr>
            <p:spPr bwMode="auto">
              <a:xfrm rot="-26361260">
                <a:off x="2322" y="8253"/>
                <a:ext cx="197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AutoShape 146"/>
              <p:cNvSpPr>
                <a:spLocks noChangeArrowheads="1"/>
              </p:cNvSpPr>
              <p:nvPr/>
            </p:nvSpPr>
            <p:spPr bwMode="auto">
              <a:xfrm rot="-26361260">
                <a:off x="7902" y="12033"/>
                <a:ext cx="197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AutoShape 147"/>
              <p:cNvSpPr>
                <a:spLocks noChangeArrowheads="1"/>
              </p:cNvSpPr>
              <p:nvPr/>
            </p:nvSpPr>
            <p:spPr bwMode="auto">
              <a:xfrm rot="-38909180">
                <a:off x="8062" y="8248"/>
                <a:ext cx="180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AutoShape 148"/>
              <p:cNvSpPr>
                <a:spLocks noChangeArrowheads="1"/>
              </p:cNvSpPr>
              <p:nvPr/>
            </p:nvSpPr>
            <p:spPr bwMode="auto">
              <a:xfrm rot="-38909180">
                <a:off x="2511" y="12024"/>
                <a:ext cx="180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Rectangle 149" descr="Орех"/>
              <p:cNvSpPr>
                <a:spLocks noChangeArrowheads="1"/>
              </p:cNvSpPr>
              <p:nvPr/>
            </p:nvSpPr>
            <p:spPr bwMode="auto">
              <a:xfrm>
                <a:off x="3321" y="12654"/>
                <a:ext cx="3960" cy="360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3810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Rectangle 150" descr="Орех"/>
              <p:cNvSpPr>
                <a:spLocks noChangeArrowheads="1"/>
              </p:cNvSpPr>
              <p:nvPr/>
            </p:nvSpPr>
            <p:spPr bwMode="auto">
              <a:xfrm>
                <a:off x="3321" y="12654"/>
                <a:ext cx="360" cy="720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Rectangle 151" descr="Орех"/>
              <p:cNvSpPr>
                <a:spLocks noChangeArrowheads="1"/>
              </p:cNvSpPr>
              <p:nvPr/>
            </p:nvSpPr>
            <p:spPr bwMode="auto">
              <a:xfrm>
                <a:off x="6921" y="12654"/>
                <a:ext cx="360" cy="720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54" name="zaychik_shnufel_-_ya_zaychik_ochen_prosto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501090" y="0"/>
            <a:ext cx="304800" cy="304800"/>
          </a:xfrm>
          <a:prstGeom prst="rect">
            <a:avLst/>
          </a:prstGeom>
        </p:spPr>
      </p:pic>
      <p:pic>
        <p:nvPicPr>
          <p:cNvPr id="55" name="Picture 2" descr="C:\Documents and Settings\nmts\Мои документы\Мои рисунки\Картинки от Яны\Любовь\Заюша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571480"/>
            <a:ext cx="1042759" cy="1305928"/>
          </a:xfrm>
          <a:prstGeom prst="rect">
            <a:avLst/>
          </a:prstGeom>
          <a:noFill/>
        </p:spPr>
      </p:pic>
      <p:pic>
        <p:nvPicPr>
          <p:cNvPr id="56" name="Picture 2" descr="C:\Documents and Settings\nmts\Мои документы\Мои рисунки\Картинки от Яны\Любовь\Заюша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4929198"/>
            <a:ext cx="1042759" cy="1305928"/>
          </a:xfrm>
          <a:prstGeom prst="rect">
            <a:avLst/>
          </a:prstGeom>
          <a:noFill/>
        </p:spPr>
      </p:pic>
      <p:pic>
        <p:nvPicPr>
          <p:cNvPr id="57" name="Picture 10" descr="Картинка 78 из 44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14678" y="1714488"/>
            <a:ext cx="203985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01 0.01017 C 0.04982 0.01687 0.05868 0.02334 0.06753 0.02704 C 0.1059 0.02542 0.14462 0.02982 0.18246 0.02149 C 0.18663 0.02057 0.19652 -0.00024 0.19948 -0.00417 C 0.20642 -0.03237 0.20659 -0.02566 0.20156 -0.06935 C 0.20104 -0.07351 0.19236 -0.08392 0.19097 -0.08623 C 0.18437 -0.09663 0.18159 -0.10449 0.1717 -0.10888 C 0.16927 -0.11928 0.16527 -0.12668 0.16319 -0.13731 C 0.1776 -0.15141 0.19462 -0.14933 0.21215 -0.15141 C 0.25052 -0.1639 0.27187 -0.13731 0.29948 -0.17407 C 0.30017 -0.18447 0.30052 -0.19487 0.30156 -0.20527 C 0.30191 -0.2092 0.30173 -0.2136 0.30364 -0.2166 C 0.30503 -0.21891 0.30798 -0.21845 0.31007 -0.21938 C 0.32135 -0.22955 0.31406 -0.22423 0.3335 -0.2307 C 0.33628 -0.23163 0.34201 -0.23348 0.34201 -0.23325 C 0.42708 -0.23163 0.51163 -0.2314 0.59722 -0.22793 C 0.61597 -0.22723 0.63593 -0.21683 0.65468 -0.21383 C 0.65746 -0.2129 0.66076 -0.21313 0.66319 -0.21082 C 0.66805 -0.2062 0.67604 -0.19395 0.67604 -0.19372 C 0.67534 -0.18447 0.67673 -0.1743 0.67396 -0.16552 C 0.67187 -0.15904 0.64618 -0.15465 0.64409 -0.15419 C 0.62621 -0.14263 0.64635 -0.15419 0.62066 -0.14564 C 0.61701 -0.14448 0.61371 -0.14124 0.61007 -0.14009 C 0.58819 -0.13292 0.56562 -0.12945 0.54392 -0.12021 C 0.53628 -0.12206 0.52847 -0.12368 0.52066 -0.12599 C 0.5184 -0.12668 0.51423 -0.12876 0.51423 -0.12853 " pathEditMode="relative" rAng="0" ptsTypes="fffffffffffffffffffffffff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82 0.01133 C -0.10677 -0.00046 -0.10955 -0.00879 -0.11441 -0.01988 C -0.11893 -0.04854 -0.11788 -0.06819 -0.12934 -0.09339 C -0.1342 -0.12205 -0.14653 -0.16782 -0.12518 -0.18701 C -0.12014 -0.19672 -0.1165 -0.20019 -0.10816 -0.20388 C -0.09879 -0.21637 -0.08785 -0.22446 -0.07622 -0.23232 C -0.06927 -0.24596 -0.05816 -0.25798 -0.04636 -0.26352 C -0.03299 -0.2767 -0.02153 -0.29982 -0.00816 -0.31161 C -0.00382 -0.3153 0.00034 -0.31923 0.00468 -0.32293 C 0.01302 -0.33033 0.01701 -0.34512 0.02587 -0.35113 C 0.02864 -0.35298 0.03194 -0.35437 0.03437 -0.35691 C 0.03906 -0.362 0.04236 -0.3694 0.04722 -0.37402 C 0.05659 -0.3828 0.06823 -0.39228 0.07708 -0.40222 C 0.07882 -0.4043 0.08889 -0.41655 0.08975 -0.4221 C 0.09062 -0.42765 0.08975 -0.43343 0.08975 -0.43897 " pathEditMode="relative" rAng="0" ptsTypes="ffffffffffffffA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2" dur="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>
                <p:cTn id="1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cr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Картинка 64 из 8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7166"/>
            <a:ext cx="1967686" cy="1998673"/>
          </a:xfrm>
          <a:prstGeom prst="rect">
            <a:avLst/>
          </a:prstGeom>
          <a:noFill/>
        </p:spPr>
      </p:pic>
      <p:pic>
        <p:nvPicPr>
          <p:cNvPr id="5" name="Picture 11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202143"/>
            <a:ext cx="2643206" cy="4655857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4572000" y="3071810"/>
            <a:ext cx="500066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86380" y="3500438"/>
            <a:ext cx="571504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15008" y="2857496"/>
            <a:ext cx="500066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500562" y="3929066"/>
            <a:ext cx="500066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00760" y="3929066"/>
            <a:ext cx="500066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500826" y="3286124"/>
            <a:ext cx="500066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cr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258"/>
            <a:ext cx="9144000" cy="677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11"/>
          <p:cNvGrpSpPr>
            <a:grpSpLocks/>
          </p:cNvGrpSpPr>
          <p:nvPr/>
        </p:nvGrpSpPr>
        <p:grpSpPr bwMode="auto">
          <a:xfrm>
            <a:off x="3571868" y="2786058"/>
            <a:ext cx="5572132" cy="4071943"/>
            <a:chOff x="1701" y="2214"/>
            <a:chExt cx="5400" cy="5400"/>
          </a:xfrm>
        </p:grpSpPr>
        <p:sp>
          <p:nvSpPr>
            <p:cNvPr id="9" name="Rectangle 112"/>
            <p:cNvSpPr>
              <a:spLocks noChangeArrowheads="1"/>
            </p:cNvSpPr>
            <p:nvPr/>
          </p:nvSpPr>
          <p:spPr bwMode="auto">
            <a:xfrm>
              <a:off x="1701" y="2214"/>
              <a:ext cx="5400" cy="5400"/>
            </a:xfrm>
            <a:prstGeom prst="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CC33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10" name="Group 113"/>
            <p:cNvGrpSpPr>
              <a:grpSpLocks/>
            </p:cNvGrpSpPr>
            <p:nvPr/>
          </p:nvGrpSpPr>
          <p:grpSpPr bwMode="auto">
            <a:xfrm>
              <a:off x="2600" y="3295"/>
              <a:ext cx="3595" cy="2881"/>
              <a:chOff x="1521" y="6714"/>
              <a:chExt cx="7560" cy="6660"/>
            </a:xfrm>
          </p:grpSpPr>
          <p:sp>
            <p:nvSpPr>
              <p:cNvPr id="11" name="Rectangle 114" descr="Дуб"/>
              <p:cNvSpPr>
                <a:spLocks noChangeArrowheads="1"/>
              </p:cNvSpPr>
              <p:nvPr/>
            </p:nvSpPr>
            <p:spPr bwMode="auto">
              <a:xfrm>
                <a:off x="3501" y="8874"/>
                <a:ext cx="3600" cy="3600"/>
              </a:xfrm>
              <a:prstGeom prst="rect">
                <a:avLst/>
              </a:pr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203200">
                <a:pattFill prst="dkHorz">
                  <a:fgClr>
                    <a:srgbClr val="FF9933"/>
                  </a:fgClr>
                  <a:bgClr>
                    <a:srgbClr val="CC6600"/>
                  </a:bgClr>
                </a:patt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AutoShape 115"/>
              <p:cNvSpPr>
                <a:spLocks noChangeArrowheads="1"/>
              </p:cNvSpPr>
              <p:nvPr/>
            </p:nvSpPr>
            <p:spPr bwMode="auto">
              <a:xfrm rot="5400000">
                <a:off x="2781" y="9954"/>
                <a:ext cx="3420" cy="1620"/>
              </a:xfrm>
              <a:prstGeom prst="rtTriangl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AutoShape 116"/>
              <p:cNvSpPr>
                <a:spLocks noChangeArrowheads="1"/>
              </p:cNvSpPr>
              <p:nvPr/>
            </p:nvSpPr>
            <p:spPr bwMode="auto">
              <a:xfrm rot="16200000" flipH="1">
                <a:off x="4401" y="9954"/>
                <a:ext cx="3420" cy="1620"/>
              </a:xfrm>
              <a:prstGeom prst="rtTriangle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Rectangle 117" descr="Орех"/>
              <p:cNvSpPr>
                <a:spLocks noChangeArrowheads="1"/>
              </p:cNvSpPr>
              <p:nvPr/>
            </p:nvSpPr>
            <p:spPr bwMode="auto">
              <a:xfrm>
                <a:off x="3321" y="8154"/>
                <a:ext cx="3960" cy="540"/>
              </a:xfrm>
              <a:prstGeom prst="rect">
                <a:avLst/>
              </a:pr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AutoShape 118" descr="Орех"/>
              <p:cNvSpPr>
                <a:spLocks noChangeArrowheads="1"/>
              </p:cNvSpPr>
              <p:nvPr/>
            </p:nvSpPr>
            <p:spPr bwMode="auto">
              <a:xfrm>
                <a:off x="2961" y="6714"/>
                <a:ext cx="4860" cy="1440"/>
              </a:xfrm>
              <a:prstGeom prst="triangle">
                <a:avLst>
                  <a:gd name="adj" fmla="val 50000"/>
                </a:avLst>
              </a:pr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AutoShape 119"/>
              <p:cNvSpPr>
                <a:spLocks noChangeArrowheads="1"/>
              </p:cNvSpPr>
              <p:nvPr/>
            </p:nvSpPr>
            <p:spPr bwMode="auto">
              <a:xfrm>
                <a:off x="422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AutoShape 120"/>
              <p:cNvSpPr>
                <a:spLocks noChangeArrowheads="1"/>
              </p:cNvSpPr>
              <p:nvPr/>
            </p:nvSpPr>
            <p:spPr bwMode="auto">
              <a:xfrm>
                <a:off x="350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AutoShape 121"/>
              <p:cNvSpPr>
                <a:spLocks noChangeArrowheads="1"/>
              </p:cNvSpPr>
              <p:nvPr/>
            </p:nvSpPr>
            <p:spPr bwMode="auto">
              <a:xfrm>
                <a:off x="494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AutoShape 122"/>
              <p:cNvSpPr>
                <a:spLocks noChangeArrowheads="1"/>
              </p:cNvSpPr>
              <p:nvPr/>
            </p:nvSpPr>
            <p:spPr bwMode="auto">
              <a:xfrm>
                <a:off x="566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AutoShape 123"/>
              <p:cNvSpPr>
                <a:spLocks noChangeArrowheads="1"/>
              </p:cNvSpPr>
              <p:nvPr/>
            </p:nvSpPr>
            <p:spPr bwMode="auto">
              <a:xfrm>
                <a:off x="6381" y="8154"/>
                <a:ext cx="720" cy="360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AutoShape 124"/>
              <p:cNvSpPr>
                <a:spLocks noChangeArrowheads="1"/>
              </p:cNvSpPr>
              <p:nvPr/>
            </p:nvSpPr>
            <p:spPr bwMode="auto">
              <a:xfrm rot="8895882">
                <a:off x="4567" y="7386"/>
                <a:ext cx="360" cy="683"/>
              </a:xfrm>
              <a:prstGeom prst="triangle">
                <a:avLst>
                  <a:gd name="adj" fmla="val 50000"/>
                </a:avLst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AutoShape 125"/>
              <p:cNvSpPr>
                <a:spLocks noChangeArrowheads="1"/>
              </p:cNvSpPr>
              <p:nvPr/>
            </p:nvSpPr>
            <p:spPr bwMode="auto">
              <a:xfrm rot="12704118" flipH="1">
                <a:off x="5738" y="7418"/>
                <a:ext cx="408" cy="734"/>
              </a:xfrm>
              <a:prstGeom prst="triangle">
                <a:avLst>
                  <a:gd name="adj" fmla="val 29361"/>
                </a:avLst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AutoShape 126"/>
              <p:cNvSpPr>
                <a:spLocks noChangeArrowheads="1"/>
              </p:cNvSpPr>
              <p:nvPr/>
            </p:nvSpPr>
            <p:spPr bwMode="auto">
              <a:xfrm>
                <a:off x="5301" y="7074"/>
                <a:ext cx="180" cy="90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AutoShape 127"/>
              <p:cNvSpPr>
                <a:spLocks noChangeArrowheads="1"/>
              </p:cNvSpPr>
              <p:nvPr/>
            </p:nvSpPr>
            <p:spPr bwMode="auto">
              <a:xfrm>
                <a:off x="4581" y="905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AutoShape 128"/>
              <p:cNvSpPr>
                <a:spLocks noChangeArrowheads="1"/>
              </p:cNvSpPr>
              <p:nvPr/>
            </p:nvSpPr>
            <p:spPr bwMode="auto">
              <a:xfrm>
                <a:off x="4221" y="959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AutoShape 129"/>
              <p:cNvSpPr>
                <a:spLocks noChangeArrowheads="1"/>
              </p:cNvSpPr>
              <p:nvPr/>
            </p:nvSpPr>
            <p:spPr bwMode="auto">
              <a:xfrm>
                <a:off x="3861" y="1031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AutoShape 130"/>
              <p:cNvSpPr>
                <a:spLocks noChangeArrowheads="1"/>
              </p:cNvSpPr>
              <p:nvPr/>
            </p:nvSpPr>
            <p:spPr bwMode="auto">
              <a:xfrm>
                <a:off x="5481" y="905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AutoShape 131"/>
              <p:cNvSpPr>
                <a:spLocks noChangeArrowheads="1"/>
              </p:cNvSpPr>
              <p:nvPr/>
            </p:nvSpPr>
            <p:spPr bwMode="auto">
              <a:xfrm>
                <a:off x="5841" y="959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AutoShape 132"/>
              <p:cNvSpPr>
                <a:spLocks noChangeArrowheads="1"/>
              </p:cNvSpPr>
              <p:nvPr/>
            </p:nvSpPr>
            <p:spPr bwMode="auto">
              <a:xfrm>
                <a:off x="6021" y="1031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AutoShape 133" descr="Орех"/>
              <p:cNvSpPr>
                <a:spLocks noChangeArrowheads="1"/>
              </p:cNvSpPr>
              <p:nvPr/>
            </p:nvSpPr>
            <p:spPr bwMode="auto">
              <a:xfrm rot="5400000">
                <a:off x="5751" y="9684"/>
                <a:ext cx="4860" cy="1800"/>
              </a:xfrm>
              <a:custGeom>
                <a:avLst/>
                <a:gdLst>
                  <a:gd name="G0" fmla="+- 2242 0 0"/>
                  <a:gd name="G1" fmla="+- 21600 0 2242"/>
                  <a:gd name="G2" fmla="*/ 2242 1 2"/>
                  <a:gd name="G3" fmla="+- 21600 0 G2"/>
                  <a:gd name="G4" fmla="+/ 2242 21600 2"/>
                  <a:gd name="G5" fmla="+/ G1 0 2"/>
                  <a:gd name="G6" fmla="*/ 21600 21600 2242"/>
                  <a:gd name="G7" fmla="*/ G6 1 2"/>
                  <a:gd name="G8" fmla="+- 21600 0 G7"/>
                  <a:gd name="G9" fmla="*/ 21600 1 2"/>
                  <a:gd name="G10" fmla="+- 2242 0 G9"/>
                  <a:gd name="G11" fmla="?: G10 G8 0"/>
                  <a:gd name="G12" fmla="?: G10 G7 21600"/>
                  <a:gd name="T0" fmla="*/ 20479 w 21600"/>
                  <a:gd name="T1" fmla="*/ 10800 h 21600"/>
                  <a:gd name="T2" fmla="*/ 10800 w 21600"/>
                  <a:gd name="T3" fmla="*/ 21600 h 21600"/>
                  <a:gd name="T4" fmla="*/ 1121 w 21600"/>
                  <a:gd name="T5" fmla="*/ 10800 h 21600"/>
                  <a:gd name="T6" fmla="*/ 10800 w 21600"/>
                  <a:gd name="T7" fmla="*/ 0 h 21600"/>
                  <a:gd name="T8" fmla="*/ 2921 w 21600"/>
                  <a:gd name="T9" fmla="*/ 2921 h 21600"/>
                  <a:gd name="T10" fmla="*/ 18679 w 21600"/>
                  <a:gd name="T11" fmla="*/ 1867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42" y="21600"/>
                    </a:lnTo>
                    <a:lnTo>
                      <a:pt x="193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7620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AutoShape 134" descr="Орех"/>
              <p:cNvSpPr>
                <a:spLocks noChangeArrowheads="1"/>
              </p:cNvSpPr>
              <p:nvPr/>
            </p:nvSpPr>
            <p:spPr bwMode="auto">
              <a:xfrm rot="16200000" flipH="1">
                <a:off x="-9" y="9684"/>
                <a:ext cx="4860" cy="1800"/>
              </a:xfrm>
              <a:custGeom>
                <a:avLst/>
                <a:gdLst>
                  <a:gd name="G0" fmla="+- 2242 0 0"/>
                  <a:gd name="G1" fmla="+- 21600 0 2242"/>
                  <a:gd name="G2" fmla="*/ 2242 1 2"/>
                  <a:gd name="G3" fmla="+- 21600 0 G2"/>
                  <a:gd name="G4" fmla="+/ 2242 21600 2"/>
                  <a:gd name="G5" fmla="+/ G1 0 2"/>
                  <a:gd name="G6" fmla="*/ 21600 21600 2242"/>
                  <a:gd name="G7" fmla="*/ G6 1 2"/>
                  <a:gd name="G8" fmla="+- 21600 0 G7"/>
                  <a:gd name="G9" fmla="*/ 21600 1 2"/>
                  <a:gd name="G10" fmla="+- 2242 0 G9"/>
                  <a:gd name="G11" fmla="?: G10 G8 0"/>
                  <a:gd name="G12" fmla="?: G10 G7 21600"/>
                  <a:gd name="T0" fmla="*/ 20479 w 21600"/>
                  <a:gd name="T1" fmla="*/ 10800 h 21600"/>
                  <a:gd name="T2" fmla="*/ 10800 w 21600"/>
                  <a:gd name="T3" fmla="*/ 21600 h 21600"/>
                  <a:gd name="T4" fmla="*/ 1121 w 21600"/>
                  <a:gd name="T5" fmla="*/ 10800 h 21600"/>
                  <a:gd name="T6" fmla="*/ 10800 w 21600"/>
                  <a:gd name="T7" fmla="*/ 0 h 21600"/>
                  <a:gd name="T8" fmla="*/ 2921 w 21600"/>
                  <a:gd name="T9" fmla="*/ 2921 h 21600"/>
                  <a:gd name="T10" fmla="*/ 18679 w 21600"/>
                  <a:gd name="T11" fmla="*/ 1867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42" y="21600"/>
                    </a:lnTo>
                    <a:lnTo>
                      <a:pt x="193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7620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AutoShape 135"/>
              <p:cNvSpPr>
                <a:spLocks noChangeArrowheads="1"/>
              </p:cNvSpPr>
              <p:nvPr/>
            </p:nvSpPr>
            <p:spPr bwMode="auto">
              <a:xfrm>
                <a:off x="2241" y="9054"/>
                <a:ext cx="540" cy="3240"/>
              </a:xfrm>
              <a:prstGeom prst="diamond">
                <a:avLst/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AutoShape 136"/>
              <p:cNvSpPr>
                <a:spLocks noChangeArrowheads="1"/>
              </p:cNvSpPr>
              <p:nvPr/>
            </p:nvSpPr>
            <p:spPr bwMode="auto">
              <a:xfrm>
                <a:off x="7821" y="9054"/>
                <a:ext cx="540" cy="3240"/>
              </a:xfrm>
              <a:prstGeom prst="diamond">
                <a:avLst/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AutoShape 137"/>
              <p:cNvSpPr>
                <a:spLocks noChangeArrowheads="1"/>
              </p:cNvSpPr>
              <p:nvPr/>
            </p:nvSpPr>
            <p:spPr bwMode="auto">
              <a:xfrm>
                <a:off x="1701" y="851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AutoShape 138"/>
              <p:cNvSpPr>
                <a:spLocks noChangeArrowheads="1"/>
              </p:cNvSpPr>
              <p:nvPr/>
            </p:nvSpPr>
            <p:spPr bwMode="auto">
              <a:xfrm>
                <a:off x="1701" y="959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AutoShape 139"/>
              <p:cNvSpPr>
                <a:spLocks noChangeArrowheads="1"/>
              </p:cNvSpPr>
              <p:nvPr/>
            </p:nvSpPr>
            <p:spPr bwMode="auto">
              <a:xfrm>
                <a:off x="1701" y="1085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AutoShape 140"/>
              <p:cNvSpPr>
                <a:spLocks noChangeArrowheads="1"/>
              </p:cNvSpPr>
              <p:nvPr/>
            </p:nvSpPr>
            <p:spPr bwMode="auto">
              <a:xfrm>
                <a:off x="1701" y="1193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8721" y="851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AutoShape 142"/>
              <p:cNvSpPr>
                <a:spLocks noChangeArrowheads="1"/>
              </p:cNvSpPr>
              <p:nvPr/>
            </p:nvSpPr>
            <p:spPr bwMode="auto">
              <a:xfrm>
                <a:off x="8721" y="1193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AutoShape 143"/>
              <p:cNvSpPr>
                <a:spLocks noChangeArrowheads="1"/>
              </p:cNvSpPr>
              <p:nvPr/>
            </p:nvSpPr>
            <p:spPr bwMode="auto">
              <a:xfrm>
                <a:off x="8721" y="959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AutoShape 144"/>
              <p:cNvSpPr>
                <a:spLocks noChangeArrowheads="1"/>
              </p:cNvSpPr>
              <p:nvPr/>
            </p:nvSpPr>
            <p:spPr bwMode="auto">
              <a:xfrm>
                <a:off x="8721" y="10854"/>
                <a:ext cx="180" cy="72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AutoShape 145"/>
              <p:cNvSpPr>
                <a:spLocks noChangeArrowheads="1"/>
              </p:cNvSpPr>
              <p:nvPr/>
            </p:nvSpPr>
            <p:spPr bwMode="auto">
              <a:xfrm rot="-26361260">
                <a:off x="2322" y="8253"/>
                <a:ext cx="197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AutoShape 146"/>
              <p:cNvSpPr>
                <a:spLocks noChangeArrowheads="1"/>
              </p:cNvSpPr>
              <p:nvPr/>
            </p:nvSpPr>
            <p:spPr bwMode="auto">
              <a:xfrm rot="-26361260">
                <a:off x="7902" y="12033"/>
                <a:ext cx="197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AutoShape 147"/>
              <p:cNvSpPr>
                <a:spLocks noChangeArrowheads="1"/>
              </p:cNvSpPr>
              <p:nvPr/>
            </p:nvSpPr>
            <p:spPr bwMode="auto">
              <a:xfrm rot="-38909180">
                <a:off x="8062" y="8248"/>
                <a:ext cx="180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AutoShape 148"/>
              <p:cNvSpPr>
                <a:spLocks noChangeArrowheads="1"/>
              </p:cNvSpPr>
              <p:nvPr/>
            </p:nvSpPr>
            <p:spPr bwMode="auto">
              <a:xfrm rot="-38909180">
                <a:off x="2511" y="12024"/>
                <a:ext cx="180" cy="720"/>
              </a:xfrm>
              <a:prstGeom prst="hexagon">
                <a:avLst>
                  <a:gd name="adj" fmla="val 41667"/>
                  <a:gd name="vf" fmla="val 115470"/>
                </a:avLst>
              </a:prstGeom>
              <a:solidFill>
                <a:srgbClr val="FF99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Rectangle 149" descr="Орех"/>
              <p:cNvSpPr>
                <a:spLocks noChangeArrowheads="1"/>
              </p:cNvSpPr>
              <p:nvPr/>
            </p:nvSpPr>
            <p:spPr bwMode="auto">
              <a:xfrm>
                <a:off x="3321" y="12654"/>
                <a:ext cx="3960" cy="360"/>
              </a:xfrm>
              <a:prstGeom prst="rect">
                <a:avLst/>
              </a:pr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3810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Rectangle 150" descr="Орех"/>
              <p:cNvSpPr>
                <a:spLocks noChangeArrowheads="1"/>
              </p:cNvSpPr>
              <p:nvPr/>
            </p:nvSpPr>
            <p:spPr bwMode="auto">
              <a:xfrm>
                <a:off x="3321" y="12654"/>
                <a:ext cx="360" cy="720"/>
              </a:xfrm>
              <a:prstGeom prst="rect">
                <a:avLst/>
              </a:pr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Rectangle 151" descr="Орех"/>
              <p:cNvSpPr>
                <a:spLocks noChangeArrowheads="1"/>
              </p:cNvSpPr>
              <p:nvPr/>
            </p:nvSpPr>
            <p:spPr bwMode="auto">
              <a:xfrm>
                <a:off x="6921" y="12654"/>
                <a:ext cx="360" cy="720"/>
              </a:xfrm>
              <a:prstGeom prst="rect">
                <a:avLst/>
              </a:pr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57150">
                <a:solidFill>
                  <a:srgbClr val="CC6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49" name="Picture 22" descr="Картинка 78 из 4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38313"/>
            <a:ext cx="2285984" cy="2721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A7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428596" y="428604"/>
            <a:ext cx="8358214" cy="6000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нта лицом вверх 5"/>
          <p:cNvSpPr/>
          <p:nvPr/>
        </p:nvSpPr>
        <p:spPr>
          <a:xfrm>
            <a:off x="571472" y="785794"/>
            <a:ext cx="1857388" cy="2071702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857232"/>
            <a:ext cx="857256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</a:p>
          <a:p>
            <a:pPr algn="ctr"/>
            <a:r>
              <a:rPr lang="ru-RU" sz="4000" dirty="0" smtClean="0"/>
              <a:t>+</a:t>
            </a:r>
          </a:p>
          <a:p>
            <a:pPr algn="ctr"/>
            <a:r>
              <a:rPr lang="ru-RU" sz="4000" dirty="0" smtClean="0"/>
              <a:t>- </a:t>
            </a:r>
          </a:p>
          <a:p>
            <a:pPr algn="ctr"/>
            <a:r>
              <a:rPr lang="ru-RU" sz="4000" dirty="0" smtClean="0"/>
              <a:t>+</a:t>
            </a:r>
          </a:p>
          <a:p>
            <a:pPr algn="ctr"/>
            <a:r>
              <a:rPr lang="ru-RU" sz="4000" dirty="0" smtClean="0"/>
              <a:t>+</a:t>
            </a:r>
            <a:endParaRPr lang="ru-RU" sz="4000" dirty="0"/>
          </a:p>
        </p:txBody>
      </p:sp>
      <p:sp>
        <p:nvSpPr>
          <p:cNvPr id="5" name="Кольцо 4"/>
          <p:cNvSpPr/>
          <p:nvPr/>
        </p:nvSpPr>
        <p:spPr>
          <a:xfrm>
            <a:off x="428596" y="3786190"/>
            <a:ext cx="2071702" cy="2286016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Лента лицом вверх 10"/>
          <p:cNvSpPr/>
          <p:nvPr/>
        </p:nvSpPr>
        <p:spPr>
          <a:xfrm>
            <a:off x="6643702" y="928670"/>
            <a:ext cx="1785950" cy="2071702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нта лицом вверх 11"/>
          <p:cNvSpPr/>
          <p:nvPr/>
        </p:nvSpPr>
        <p:spPr>
          <a:xfrm>
            <a:off x="3643306" y="857232"/>
            <a:ext cx="1857388" cy="2071702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857232"/>
            <a:ext cx="857256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</a:p>
          <a:p>
            <a:pPr algn="ctr"/>
            <a:r>
              <a:rPr lang="ru-RU" sz="4000" dirty="0" smtClean="0"/>
              <a:t>-</a:t>
            </a:r>
          </a:p>
          <a:p>
            <a:pPr algn="ctr"/>
            <a:r>
              <a:rPr lang="ru-RU" sz="4000" dirty="0" smtClean="0"/>
              <a:t>+ </a:t>
            </a:r>
          </a:p>
          <a:p>
            <a:pPr algn="ctr"/>
            <a:r>
              <a:rPr lang="ru-RU" sz="4000" dirty="0" smtClean="0"/>
              <a:t>-</a:t>
            </a:r>
          </a:p>
          <a:p>
            <a:pPr algn="ctr"/>
            <a:r>
              <a:rPr lang="ru-RU" sz="4000" dirty="0" smtClean="0"/>
              <a:t>+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857232"/>
            <a:ext cx="857256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+</a:t>
            </a:r>
          </a:p>
          <a:p>
            <a:pPr algn="ctr"/>
            <a:r>
              <a:rPr lang="ru-RU" sz="4000" dirty="0" smtClean="0"/>
              <a:t>-</a:t>
            </a:r>
          </a:p>
          <a:p>
            <a:pPr algn="ctr"/>
            <a:r>
              <a:rPr lang="ru-RU" sz="4000" dirty="0" smtClean="0"/>
              <a:t>+</a:t>
            </a:r>
          </a:p>
          <a:p>
            <a:pPr algn="ctr"/>
            <a:r>
              <a:rPr lang="ru-RU" sz="4000" dirty="0" smtClean="0"/>
              <a:t>- </a:t>
            </a:r>
          </a:p>
          <a:p>
            <a:pPr algn="ctr"/>
            <a:r>
              <a:rPr lang="ru-RU" sz="4000" dirty="0" smtClean="0"/>
              <a:t>+</a:t>
            </a:r>
          </a:p>
        </p:txBody>
      </p:sp>
      <p:sp>
        <p:nvSpPr>
          <p:cNvPr id="9" name="Кольцо 8"/>
          <p:cNvSpPr/>
          <p:nvPr/>
        </p:nvSpPr>
        <p:spPr>
          <a:xfrm>
            <a:off x="6572264" y="3786190"/>
            <a:ext cx="2071702" cy="2286016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3643306" y="3786190"/>
            <a:ext cx="2071702" cy="2286016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5" name="Picture 6" descr="Ocr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5500694" cy="600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8" descr="Картинка 10 из 4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928934"/>
            <a:ext cx="2492857" cy="349780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57222" y="3143248"/>
            <a:ext cx="2689225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A7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428604"/>
            <a:ext cx="8358214" cy="6000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лнце 1"/>
          <p:cNvSpPr/>
          <p:nvPr/>
        </p:nvSpPr>
        <p:spPr>
          <a:xfrm>
            <a:off x="5214942" y="428604"/>
            <a:ext cx="3214710" cy="350046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2" descr="Картинка 78 из 4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357430"/>
            <a:ext cx="3300435" cy="39290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500042"/>
            <a:ext cx="4572032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Всем большое спасибо!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Documents and Settings\nmts\Мои документы\Мои рисунки\Картинки от Яны\Любовь\Заюш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000504"/>
            <a:ext cx="1614263" cy="2021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4000" dirty="0" smtClean="0">
                <a:latin typeface="Arial" charset="0"/>
              </a:rPr>
              <a:t>Презентацию приготовила</a:t>
            </a:r>
          </a:p>
          <a:p>
            <a:pPr>
              <a:buFont typeface="Arial" charset="0"/>
              <a:buNone/>
            </a:pPr>
            <a:r>
              <a:rPr lang="ru-RU" sz="4000" dirty="0" smtClean="0">
                <a:latin typeface="Arial" charset="0"/>
              </a:rPr>
              <a:t>Толстова Юлия Владимировна</a:t>
            </a:r>
          </a:p>
          <a:p>
            <a:pPr>
              <a:buFont typeface="Arial" charset="0"/>
              <a:buNone/>
            </a:pPr>
            <a:endParaRPr lang="ru-RU" sz="40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4000" dirty="0" smtClean="0">
                <a:latin typeface="Arial" charset="0"/>
              </a:rPr>
              <a:t>Выражаю благодарность сайту </a:t>
            </a:r>
            <a:r>
              <a:rPr lang="ru-RU" sz="4000" dirty="0" smtClean="0">
                <a:latin typeface="Arial" charset="0"/>
                <a:hlinkClick r:id="rId2"/>
              </a:rPr>
              <a:t>http://77tat.livejournal.com/1915393.html</a:t>
            </a:r>
            <a:endParaRPr lang="ru-RU" sz="40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4000" dirty="0" smtClean="0">
                <a:latin typeface="Arial" charset="0"/>
              </a:rPr>
              <a:t>За предоставленные в сети клипарты к сказке</a:t>
            </a:r>
            <a:r>
              <a:rPr lang="ru-RU" dirty="0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118</Words>
  <Application>Microsoft Office PowerPoint</Application>
  <PresentationFormat>Экран (4:3)</PresentationFormat>
  <Paragraphs>43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Первый класс</cp:lastModifiedBy>
  <cp:revision>119</cp:revision>
  <dcterms:modified xsi:type="dcterms:W3CDTF">2018-12-25T03:35:34Z</dcterms:modified>
</cp:coreProperties>
</file>