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AF5BDA-28DC-4E39-98CC-2A571916CE9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B6549D4-897B-4EBA-BC99-D613F2F2A6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Результаты внешних оценочных процедур и их использование в организации образовательного процесса класса.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39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Система оценки включает процедуры внутренней и внешней оценки.</a:t>
            </a:r>
          </a:p>
          <a:p>
            <a:pPr>
              <a:buNone/>
            </a:pPr>
            <a:r>
              <a:rPr lang="ru-RU" dirty="0"/>
              <a:t>К внешней оценке относится :</a:t>
            </a:r>
          </a:p>
          <a:p>
            <a:r>
              <a:rPr lang="ru-RU" dirty="0"/>
              <a:t>Государственная итоговая аттестация</a:t>
            </a:r>
          </a:p>
          <a:p>
            <a:r>
              <a:rPr lang="ru-RU" dirty="0"/>
              <a:t>Независимая оценка качества образования</a:t>
            </a:r>
          </a:p>
          <a:p>
            <a:r>
              <a:rPr lang="ru-RU" dirty="0"/>
              <a:t>Мониторинговые исследования муниципального, регионального и федерального уровня</a:t>
            </a:r>
          </a:p>
          <a:p>
            <a:r>
              <a:rPr lang="ru-RU" dirty="0"/>
              <a:t>Всероссийские проверочные работы</a:t>
            </a:r>
          </a:p>
          <a:p>
            <a:endParaRPr lang="ru-RU" sz="3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Процедуры системы оценки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477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Работа по математике предназначается для проверки уровня усвоения обучающимися 5-го класса знаний и умений по математике в объёме примерной основной образовательной программы </a:t>
            </a:r>
            <a:r>
              <a:rPr lang="ru-RU" dirty="0" smtClean="0"/>
              <a:t>начального</a:t>
            </a:r>
            <a:r>
              <a:rPr lang="ru-RU" dirty="0" smtClean="0"/>
              <a:t> </a:t>
            </a:r>
            <a:r>
              <a:rPr lang="ru-RU" dirty="0"/>
              <a:t>общего образования.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87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Успеваемость 100%</a:t>
            </a:r>
          </a:p>
          <a:p>
            <a:r>
              <a:rPr lang="ru-RU" b="1" dirty="0" smtClean="0"/>
              <a:t>Высокий уровень-4 человек</a:t>
            </a:r>
          </a:p>
          <a:p>
            <a:r>
              <a:rPr lang="ru-RU" b="1" dirty="0" smtClean="0"/>
              <a:t>Повышенный уровень- 18 человек</a:t>
            </a:r>
          </a:p>
          <a:p>
            <a:r>
              <a:rPr lang="ru-RU" b="1" dirty="0" smtClean="0"/>
              <a:t>Базовый уровень- 6 человек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9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Средний балл по классу 21,79</a:t>
            </a:r>
          </a:p>
          <a:p>
            <a:r>
              <a:rPr lang="ru-RU" dirty="0" smtClean="0"/>
              <a:t>По муниципалитету 15,64</a:t>
            </a:r>
          </a:p>
          <a:p>
            <a:r>
              <a:rPr lang="ru-RU" dirty="0" smtClean="0"/>
              <a:t>По региону 14,60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Средний балл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6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изучение </a:t>
            </a:r>
            <a:r>
              <a:rPr lang="ru-RU" dirty="0"/>
              <a:t>и </a:t>
            </a:r>
            <a:r>
              <a:rPr lang="ru-RU" dirty="0" smtClean="0"/>
              <a:t>отбор материалов </a:t>
            </a:r>
            <a:r>
              <a:rPr lang="ru-RU" dirty="0"/>
              <a:t>для работы с </a:t>
            </a:r>
            <a:r>
              <a:rPr lang="ru-RU" dirty="0" smtClean="0"/>
              <a:t>обучающимися</a:t>
            </a:r>
          </a:p>
          <a:p>
            <a:r>
              <a:rPr lang="ru-RU" dirty="0"/>
              <a:t>использовать следующие формы работы: </a:t>
            </a:r>
            <a:r>
              <a:rPr lang="ru-RU" dirty="0" smtClean="0"/>
              <a:t>создание </a:t>
            </a:r>
            <a:r>
              <a:rPr lang="ru-RU" dirty="0"/>
              <a:t>проблемных ситуаций на уроке, поиск вариантов решения. </a:t>
            </a:r>
            <a:r>
              <a:rPr lang="ru-RU" dirty="0" smtClean="0"/>
              <a:t> Не </a:t>
            </a:r>
            <a:r>
              <a:rPr lang="ru-RU" dirty="0"/>
              <a:t>давать знания в готовом виде. </a:t>
            </a:r>
            <a:r>
              <a:rPr lang="ru-RU" dirty="0" smtClean="0"/>
              <a:t>Учимся </a:t>
            </a:r>
            <a:r>
              <a:rPr lang="ru-RU" dirty="0"/>
              <a:t>сравнивать, обобщать, делать </a:t>
            </a:r>
            <a:r>
              <a:rPr lang="ru-RU" dirty="0" smtClean="0"/>
              <a:t>выводы</a:t>
            </a:r>
          </a:p>
          <a:p>
            <a:r>
              <a:rPr lang="ru-RU" dirty="0"/>
              <a:t>дифференцированный </a:t>
            </a:r>
            <a:r>
              <a:rPr lang="ru-RU" dirty="0" smtClean="0"/>
              <a:t>подход</a:t>
            </a:r>
          </a:p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463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100 %</a:t>
            </a:r>
            <a:r>
              <a:rPr lang="ru-RU" dirty="0" smtClean="0"/>
              <a:t>успеваемость</a:t>
            </a:r>
          </a:p>
          <a:p>
            <a:r>
              <a:rPr lang="ru-RU" dirty="0" smtClean="0"/>
              <a:t> 85,71 </a:t>
            </a:r>
            <a:r>
              <a:rPr lang="ru-RU" dirty="0"/>
              <a:t>%качества.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ВПР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239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11,96 Средний балл по классу </a:t>
            </a:r>
          </a:p>
          <a:p>
            <a:r>
              <a:rPr lang="ru-RU" dirty="0"/>
              <a:t>10,15 средний балл по муниципалитету </a:t>
            </a:r>
          </a:p>
          <a:p>
            <a:r>
              <a:rPr lang="ru-RU" dirty="0"/>
              <a:t> 9,93 средний балл по регион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Средний балл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62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70892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45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147</TotalTime>
  <Words>178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Результаты внешних оценочных процедур и их использование в организации образовательного процесса класса. </vt:lpstr>
      <vt:lpstr>Процедуры системы оценки</vt:lpstr>
      <vt:lpstr>Мониторинг</vt:lpstr>
      <vt:lpstr>Результаты</vt:lpstr>
      <vt:lpstr>Средний балл</vt:lpstr>
      <vt:lpstr>Способы работы</vt:lpstr>
      <vt:lpstr>Результаты ВПР</vt:lpstr>
      <vt:lpstr>Средний балл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внешних оценочных процедур и их использование в организации образовательного процесса класса.</dc:title>
  <dc:creator>Алексей</dc:creator>
  <cp:lastModifiedBy>Сергей Усков</cp:lastModifiedBy>
  <cp:revision>7</cp:revision>
  <dcterms:created xsi:type="dcterms:W3CDTF">2018-12-09T12:04:30Z</dcterms:created>
  <dcterms:modified xsi:type="dcterms:W3CDTF">2018-12-11T06:52:59Z</dcterms:modified>
</cp:coreProperties>
</file>