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88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F0CFB-1AAD-4139-BEF8-FA4175525338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63BB0-2DB7-49AC-8322-905EBFB81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133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19219-43A0-441E-974B-7B7A38C80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7390B8-6AEE-41C0-9EA3-1433A3ABD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45E5DE-96A7-47D4-9CAB-BAC8DD395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8EBB72-8908-4D9E-BEFE-71C1C4C9C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49DD0D-721F-49CC-B5D9-806141211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1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AD0EF-6F30-4FA7-B618-2E311927D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4C2B45-84A0-42C3-9DF7-38B5F9E72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36264F-9D46-4FDD-8023-E744CCD1E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064508-DC65-4E5B-A108-63ECBCE37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E29500-C994-423F-BF70-52E233742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6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F2329E3-FB91-4329-A159-80DB492BEA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1B44BF-8DB4-4C10-BD57-60C5B6E74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27CEEE-DCEC-4CFD-A077-7A4C62088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6DBE02-0964-4839-B9E6-8AB7E44FC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E15D60-2DDA-4124-96D8-92EDCBCF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89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1F19E-289C-4317-A677-69871F4A2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6DB3C7-B403-4A11-A34E-95D0A4EA7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CF727D-F800-4093-848A-3B8064796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00D526-125D-4F52-959B-F196E82B6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B20D7-AFDC-40DD-B9CD-5D897565A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6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94709-55FC-43C4-AA93-2C6944707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FAB5F4-C679-4E8F-ABFE-17B66C479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74A705-0323-49B0-821F-F90DA8830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7A3562-6E0A-46AA-87FC-8E969315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F29989-C288-4E31-8C68-92576E247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15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FE5874-CA7D-46C6-AF07-2C9BF1212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D32FD0-3372-4614-ACCE-F399F09F8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B047441-8BDF-4726-91A0-568B2732E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66D48D-5EC6-4510-B8B6-3635E6A3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0ED6AE-F57B-4AA2-9C3B-352185A3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D57DBB-2D02-4DAE-B6CD-13EC35F26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93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FF39F7-8D0F-4455-B5B9-BE11748B9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0A2E71-5591-4217-BA03-CDD3AD4D8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B46C15-78B6-4446-A437-516CEFA23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285FA86-C5C3-4ABB-9C83-473B0E4C4E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71AC159-1326-4E85-AC34-7F22842D83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515DFC2-31E0-4DB1-A7A9-318078277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7FC9E97-6EBC-4701-9A89-09C520B9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1B7CF16-DFBC-4D6F-875E-7B78B36F8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39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593160-E238-4D62-9978-27267526D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6DF0FE-53FE-4501-9A30-E3FF9CBD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F19186-89CE-42FD-81C4-D235B345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A54291-4DD8-4E8E-B1D0-E362DFD57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1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FE8802-F87D-4DE7-8B6C-D72601910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E3F6DF9-3C4F-44E3-A39C-FC0DF70C9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C7C8A7-8E98-405F-9C1E-657C0E60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43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C9C6-D92A-409E-9955-D28169EF1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99DEFB-B587-4AF8-80E8-829D95B77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BC182F-313E-4D8A-9290-CC37DCAFDD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E60441-9C27-4BB1-9674-AA4384620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DEED42-2EDB-464E-8352-9E88E86BD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26BF38-F9FE-4C86-BE21-7A9682B3A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6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36C364-C22A-4959-94B5-32F26578A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CFC1756-D933-45D4-8B66-CDBC4A7DE7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E87F2B-D970-432F-A8A2-9D5B09240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61B941-B4AA-4F2E-97D4-EC42E4ABD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93C7B3-3D3C-42CB-A683-044477D0D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D1C440-05E8-40E5-BE03-5FF39732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90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805CAC-AD3D-4416-91D4-DC03C3565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906B03-55E4-4CFD-BC03-227C481E2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622305-8478-4582-9BD4-BC22C78907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FBA75-C1CB-4A32-B7B9-8C9CEC1FD43A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3C7CE3-5D07-4987-AD60-01DE3A558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9B8132-6CA8-4DDA-B83E-61CEAC59B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CF07-A388-436D-ABC3-30108C9A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61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C3EC155-AE87-45F4-97B2-707CB7092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16" y="-1"/>
            <a:ext cx="11919284" cy="670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92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F7CA8CC-62C9-46F5-A766-759991779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3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F1E1ACB-2B55-4CD6-9AD8-948C5B775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16569"/>
            <a:ext cx="12577012" cy="707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69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41EE3AD-A6AA-4EE1-8514-18DD3F585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48" y="72189"/>
            <a:ext cx="11855116" cy="666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696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2018-12-24T00:49:31Z</dcterms:created>
  <dcterms:modified xsi:type="dcterms:W3CDTF">2018-12-24T03:20:52Z</dcterms:modified>
</cp:coreProperties>
</file>