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  <p:sldId id="258" r:id="rId3"/>
    <p:sldId id="259" r:id="rId4"/>
    <p:sldId id="260" r:id="rId5"/>
    <p:sldId id="262" r:id="rId6"/>
    <p:sldId id="266" r:id="rId7"/>
    <p:sldId id="267" r:id="rId8"/>
    <p:sldId id="268" r:id="rId9"/>
    <p:sldId id="270" r:id="rId10"/>
    <p:sldId id="271" r:id="rId11"/>
    <p:sldId id="272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150FFB-4223-4FF3-99F7-3CF311812074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108F7F-5830-474F-858C-C7FA9899FD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01.services.mya5.ru/DwABAIQAzQPeAc0CEv_D-w8/BtB1HrSxR6MOT78T_0PT5w/sv/image/af/11/a0/141859/34/66598505.png?14411162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2656"/>
            <a:ext cx="91440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68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1.avatars.mds.yandex.net/get-entity_search/17826/42463421/S122x1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0740">
            <a:off x="618246" y="620686"/>
            <a:ext cx="2262769" cy="300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1.avatars.mds.yandex.net/get-entity_search/30003/35654458/S122x1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94267"/>
            <a:ext cx="2122730" cy="281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1.avatars.mds.yandex.net/get-entity_search/17826/48582828/S122x16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1540">
            <a:off x="6461064" y="727440"/>
            <a:ext cx="2088232" cy="277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1.avatars.mds.yandex.net/get-entity_search/35065/47357221/S122x16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97639"/>
            <a:ext cx="2016224" cy="267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2.avatars.mds.yandex.net/get-entity_search/15188/48622645/S122x16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105" y="3766611"/>
            <a:ext cx="1969278" cy="261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07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05342"/>
            <a:ext cx="7200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Вот по книге мы гуляли.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И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, конечно же, устали.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Мы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немного отдохнём,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Дальше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в книгу мы пойдём.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Высоко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поднимем руки.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Будем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жить всегда без скуки.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Повернёмся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вправо, влево.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Вновь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работать будем смело.</a:t>
            </a:r>
          </a:p>
        </p:txBody>
      </p:sp>
    </p:spTree>
    <p:extLst>
      <p:ext uri="{BB962C8B-B14F-4D97-AF65-F5344CB8AC3E}">
        <p14:creationId xmlns:p14="http://schemas.microsoft.com/office/powerpoint/2010/main" val="115544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.900igr.net:10/datas/matematika/Igra-CHisla/0011-011-Spasibo-za-vnim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43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9571" y="234340"/>
            <a:ext cx="7406640" cy="15384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6326" y="889843"/>
            <a:ext cx="6791346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Громко прозвенел звонок.</a:t>
            </a:r>
            <a:b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Начинается урок.</a:t>
            </a:r>
            <a:b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Наши ушки – на макушке,</a:t>
            </a:r>
            <a:b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Глазки широко открыты.</a:t>
            </a:r>
            <a:b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Слушаем, запоминаем,</a:t>
            </a:r>
            <a:b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 минуты не теряем.</a:t>
            </a:r>
          </a:p>
        </p:txBody>
      </p:sp>
    </p:spTree>
    <p:extLst>
      <p:ext uri="{BB962C8B-B14F-4D97-AF65-F5344CB8AC3E}">
        <p14:creationId xmlns:p14="http://schemas.microsoft.com/office/powerpoint/2010/main" val="424995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ru.all.biz/img/ru/catalog/1916546.jpeg?rrr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11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6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34096" cy="22902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книги не читает, </a:t>
            </a:r>
            <a:b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тот ничего не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знает.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93328" y="2967335"/>
            <a:ext cx="695735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Берегите книгу –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она поможет тебе.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60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 flipV="1">
            <a:off x="-142908" y="-3"/>
            <a:ext cx="9286908" cy="217641"/>
          </a:xfrm>
          <a:prstGeom prst="rect">
            <a:avLst/>
          </a:prstGeom>
          <a:noFill/>
        </p:spPr>
      </p:pic>
      <p:pic>
        <p:nvPicPr>
          <p:cNvPr id="7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6640360"/>
            <a:ext cx="9286844" cy="217640"/>
          </a:xfrm>
          <a:prstGeom prst="rect">
            <a:avLst/>
          </a:prstGeom>
          <a:noFill/>
        </p:spPr>
      </p:pic>
      <p:pic>
        <p:nvPicPr>
          <p:cNvPr id="9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5572124" y="3286124"/>
            <a:ext cx="6858000" cy="285752"/>
          </a:xfrm>
          <a:prstGeom prst="rect">
            <a:avLst/>
          </a:prstGeom>
          <a:noFill/>
        </p:spPr>
      </p:pic>
      <p:pic>
        <p:nvPicPr>
          <p:cNvPr id="10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-2"/>
            <a:ext cx="9144000" cy="214292"/>
          </a:xfrm>
          <a:prstGeom prst="rect">
            <a:avLst/>
          </a:prstGeom>
          <a:noFill/>
        </p:spPr>
      </p:pic>
      <p:pic>
        <p:nvPicPr>
          <p:cNvPr id="11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-3286124" y="3286124"/>
            <a:ext cx="6858000" cy="28575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115616" y="1928802"/>
            <a:ext cx="77426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Появилась девочка в чашечке цветка,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была та девочка не больше ноготка.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читал такую книжку, 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Знает девочку-малышку?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5500702"/>
            <a:ext cx="4869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ДЮЙМОВОЧКА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5" name="Picture 7" descr="C:\Documents and Settings\Admin\Мои документы\Мои рисунки\РАЗНОЕ\4aca5ba67fda107235dad10bb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571480"/>
            <a:ext cx="6861933" cy="498633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714480" y="285728"/>
            <a:ext cx="5118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НАЗОВИ СКАЗКУ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66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684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 flipV="1">
            <a:off x="-142908" y="-3"/>
            <a:ext cx="9286908" cy="217641"/>
          </a:xfrm>
          <a:prstGeom prst="rect">
            <a:avLst/>
          </a:prstGeom>
          <a:noFill/>
        </p:spPr>
      </p:pic>
      <p:pic>
        <p:nvPicPr>
          <p:cNvPr id="7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6640360"/>
            <a:ext cx="9286844" cy="217640"/>
          </a:xfrm>
          <a:prstGeom prst="rect">
            <a:avLst/>
          </a:prstGeom>
          <a:noFill/>
        </p:spPr>
      </p:pic>
      <p:pic>
        <p:nvPicPr>
          <p:cNvPr id="9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5572124" y="3286124"/>
            <a:ext cx="6858000" cy="285752"/>
          </a:xfrm>
          <a:prstGeom prst="rect">
            <a:avLst/>
          </a:prstGeom>
          <a:noFill/>
        </p:spPr>
      </p:pic>
      <p:pic>
        <p:nvPicPr>
          <p:cNvPr id="10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-2"/>
            <a:ext cx="9144000" cy="214292"/>
          </a:xfrm>
          <a:prstGeom prst="rect">
            <a:avLst/>
          </a:prstGeom>
          <a:noFill/>
        </p:spPr>
      </p:pic>
      <p:pic>
        <p:nvPicPr>
          <p:cNvPr id="11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-3286124" y="3286124"/>
            <a:ext cx="6858000" cy="2857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00166" y="1500174"/>
            <a:ext cx="576433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Возле леса на опушке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Трое их живёт в избушке.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Там три стула и три кружки,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Три кровати, три подушки.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Угадайте без подсказки,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герои этой сказки?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85984" y="5572140"/>
            <a:ext cx="44995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ТРИ МЕДВЕДЯ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Admin\Мои документы\Мои рисунки\РАЗНОЕ\photo_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214290"/>
            <a:ext cx="7358114" cy="5346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938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 flipV="1">
            <a:off x="-142908" y="-3"/>
            <a:ext cx="9286908" cy="217641"/>
          </a:xfrm>
          <a:prstGeom prst="rect">
            <a:avLst/>
          </a:prstGeom>
          <a:noFill/>
        </p:spPr>
      </p:pic>
      <p:pic>
        <p:nvPicPr>
          <p:cNvPr id="7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6640360"/>
            <a:ext cx="9286844" cy="217640"/>
          </a:xfrm>
          <a:prstGeom prst="rect">
            <a:avLst/>
          </a:prstGeom>
          <a:noFill/>
        </p:spPr>
      </p:pic>
      <p:pic>
        <p:nvPicPr>
          <p:cNvPr id="9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5572124" y="3286124"/>
            <a:ext cx="6858000" cy="285752"/>
          </a:xfrm>
          <a:prstGeom prst="rect">
            <a:avLst/>
          </a:prstGeom>
          <a:noFill/>
        </p:spPr>
      </p:pic>
      <p:pic>
        <p:nvPicPr>
          <p:cNvPr id="10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-2"/>
            <a:ext cx="9144000" cy="214292"/>
          </a:xfrm>
          <a:prstGeom prst="rect">
            <a:avLst/>
          </a:prstGeom>
          <a:noFill/>
        </p:spPr>
      </p:pic>
      <p:pic>
        <p:nvPicPr>
          <p:cNvPr id="11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-3286124" y="3286124"/>
            <a:ext cx="6858000" cy="2857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85984" y="2143116"/>
            <a:ext cx="493654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Нет ни речки, ни пруда,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воды напиться?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Очень вкусная вода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ямке от копытца.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4857760"/>
            <a:ext cx="68776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СЕСТРИЦА АЛЁНУШКА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БРАТЕЦ ИВАНУШКА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Admin\Мои документы\Мои рисунки\РАЗНОЕ\sestrica_alenushka_i_bratec_ivanushk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357166"/>
            <a:ext cx="6000792" cy="45339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351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 flipV="1">
            <a:off x="-142908" y="-3"/>
            <a:ext cx="9286908" cy="217641"/>
          </a:xfrm>
          <a:prstGeom prst="rect">
            <a:avLst/>
          </a:prstGeom>
          <a:noFill/>
        </p:spPr>
      </p:pic>
      <p:pic>
        <p:nvPicPr>
          <p:cNvPr id="7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6640360"/>
            <a:ext cx="9286844" cy="217640"/>
          </a:xfrm>
          <a:prstGeom prst="rect">
            <a:avLst/>
          </a:prstGeom>
          <a:noFill/>
        </p:spPr>
      </p:pic>
      <p:pic>
        <p:nvPicPr>
          <p:cNvPr id="9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5572124" y="3286124"/>
            <a:ext cx="6858000" cy="285752"/>
          </a:xfrm>
          <a:prstGeom prst="rect">
            <a:avLst/>
          </a:prstGeom>
          <a:noFill/>
        </p:spPr>
      </p:pic>
      <p:pic>
        <p:nvPicPr>
          <p:cNvPr id="10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-2"/>
            <a:ext cx="9144000" cy="214292"/>
          </a:xfrm>
          <a:prstGeom prst="rect">
            <a:avLst/>
          </a:prstGeom>
          <a:noFill/>
        </p:spPr>
      </p:pic>
      <p:pic>
        <p:nvPicPr>
          <p:cNvPr id="11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-3286124" y="3286124"/>
            <a:ext cx="6858000" cy="2857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85984" y="2285992"/>
            <a:ext cx="544745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Всех на свете он добрей,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Лечит он больных зверей.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 известен, знаменит.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Добрый доктор 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5715016"/>
            <a:ext cx="3122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АЙБОЛИТ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5" name="Picture 3" descr="C:\Documents and Settings\Admin\Мои документы\Мои рисунки\РАЗНОЕ\494e5747fb1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357166"/>
            <a:ext cx="6929486" cy="4973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684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 flipV="1">
            <a:off x="-142908" y="-3"/>
            <a:ext cx="9286908" cy="217641"/>
          </a:xfrm>
          <a:prstGeom prst="rect">
            <a:avLst/>
          </a:prstGeom>
          <a:noFill/>
        </p:spPr>
      </p:pic>
      <p:pic>
        <p:nvPicPr>
          <p:cNvPr id="7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6640360"/>
            <a:ext cx="9286844" cy="217640"/>
          </a:xfrm>
          <a:prstGeom prst="rect">
            <a:avLst/>
          </a:prstGeom>
          <a:noFill/>
        </p:spPr>
      </p:pic>
      <p:pic>
        <p:nvPicPr>
          <p:cNvPr id="9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5572124" y="3286124"/>
            <a:ext cx="6858000" cy="285752"/>
          </a:xfrm>
          <a:prstGeom prst="rect">
            <a:avLst/>
          </a:prstGeom>
          <a:noFill/>
        </p:spPr>
      </p:pic>
      <p:pic>
        <p:nvPicPr>
          <p:cNvPr id="10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-2"/>
            <a:ext cx="9144000" cy="214292"/>
          </a:xfrm>
          <a:prstGeom prst="rect">
            <a:avLst/>
          </a:prstGeom>
          <a:noFill/>
        </p:spPr>
      </p:pic>
      <p:pic>
        <p:nvPicPr>
          <p:cNvPr id="11" name="Picture 6" descr="C:\Documents and Settings\Admin\Мои документы\Мои рисунки\фон\Рисунок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 flipV="1">
            <a:off x="-3286124" y="3286124"/>
            <a:ext cx="6858000" cy="2857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57422" y="2285992"/>
            <a:ext cx="49019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Красна-девица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грустна,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Ей не нравится весна,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Ей на солнышке тяжко,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Слёзы льёт бедняжка!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5715016"/>
            <a:ext cx="40455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СНЕГУРОЧКА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147" name="Picture 3" descr="C:\Documents and Settings\Admin\Мои документы\Мои рисунки\РАЗНОЕ\52932427_skazki01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214290"/>
            <a:ext cx="5429288" cy="5500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928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278</TotalTime>
  <Words>177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 Кто книги не читает,  тот ничего не знает.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KP</dc:creator>
  <cp:lastModifiedBy>KP</cp:lastModifiedBy>
  <cp:revision>10</cp:revision>
  <dcterms:created xsi:type="dcterms:W3CDTF">2016-04-06T01:16:13Z</dcterms:created>
  <dcterms:modified xsi:type="dcterms:W3CDTF">2016-04-07T00:13:41Z</dcterms:modified>
</cp:coreProperties>
</file>