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2"/>
  </p:notesMasterIdLst>
  <p:sldIdLst>
    <p:sldId id="267" r:id="rId2"/>
    <p:sldId id="286" r:id="rId3"/>
    <p:sldId id="281" r:id="rId4"/>
    <p:sldId id="270" r:id="rId5"/>
    <p:sldId id="277" r:id="rId6"/>
    <p:sldId id="272" r:id="rId7"/>
    <p:sldId id="274" r:id="rId8"/>
    <p:sldId id="273" r:id="rId9"/>
    <p:sldId id="287" r:id="rId10"/>
    <p:sldId id="263" r:id="rId11"/>
    <p:sldId id="284" r:id="rId12"/>
    <p:sldId id="259" r:id="rId13"/>
    <p:sldId id="261" r:id="rId14"/>
    <p:sldId id="282" r:id="rId15"/>
    <p:sldId id="283" r:id="rId16"/>
    <p:sldId id="262" r:id="rId17"/>
    <p:sldId id="288" r:id="rId18"/>
    <p:sldId id="292" r:id="rId19"/>
    <p:sldId id="289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808000"/>
    <a:srgbClr val="996633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 varScale="1">
        <p:scale>
          <a:sx n="34" d="100"/>
          <a:sy n="34" d="100"/>
        </p:scale>
        <p:origin x="-14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F43E9-ED61-46F0-94A7-466597A1BA38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4BCBB-2CA6-4614-8601-1C6FD4558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4BCBB-2CA6-4614-8601-1C6FD4558DC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&#1052;&#1086;&#1080;%20&#1076;&#1086;&#1082;&#1091;&#1084;&#1077;&#1085;&#1090;&#1099;/Shareman/&#1060;&#1080;&#1083;&#1100;&#1084;&#1099;/&#1042;&#1080;&#1085;&#1085;&#1080;-&#1055;&#1091;&#1093;/&#1042;&#1080;&#1085;&#1085;&#1080;-&#1055;&#1091;&#1093;.avi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file:///C:\Users\&#1055;&#1077;&#1088;&#1074;&#1099;&#1081;%20&#1082;&#1083;&#1072;&#1089;&#1089;\Desktop\&#1091;&#1088;%20&#1088;&#1091;&#1089;%20&#1103;&#1079;\&#1045;&#1089;&#1083;&#1080;%20&#1103;%20&#1095;&#1077;&#1096;&#1091;%20&#1074;%20&#1079;&#1072;&#1090;&#1099;&#1083;&#1082;&#1077;....mp4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../../Public/Desktop/&#1056;&#1091;&#1089;&#1089;&#1082;&#1080;&#1081;%20&#1103;&#1079;&#1099;&#1082;.%202&#160;&#1082;&#1083;&#1072;&#1089;&#1089;%20(&#1042;.&#1055;.&#160;&#1050;&#1072;&#1085;&#1072;&#1082;&#1080;&#1085;&#1072;,%20&#1042;.&#1043;.&#160;&#1043;&#1086;&#1088;&#1077;&#1094;&#1082;&#1080;&#1081;).lnk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ilmsmusic.ru/_nw/161/58825598.jpg"/>
          <p:cNvPicPr>
            <a:picLocks noChangeAspect="1" noChangeArrowheads="1"/>
          </p:cNvPicPr>
          <p:nvPr/>
        </p:nvPicPr>
        <p:blipFill>
          <a:blip r:embed="rId2" cstate="print"/>
          <a:srcRect l="7115" t="26645" r="7499" b="11737"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</p:spPr>
      </p:pic>
      <p:pic>
        <p:nvPicPr>
          <p:cNvPr id="3" name="Picture 2" descr="http://go1.imgsmail.ru/imgpreview?key=http%3A//static.megashara.com/screenshots/323655%5F%5F2.jpg&amp;mb=imgdb_preview_92"/>
          <p:cNvPicPr>
            <a:picLocks noChangeAspect="1" noChangeArrowheads="1"/>
          </p:cNvPicPr>
          <p:nvPr/>
        </p:nvPicPr>
        <p:blipFill>
          <a:blip r:embed="rId3" cstate="print">
            <a:lum contrast="7000"/>
          </a:blip>
          <a:srcRect l="56212" t="23423" b="20573"/>
          <a:stretch>
            <a:fillRect/>
          </a:stretch>
        </p:blipFill>
        <p:spPr bwMode="auto">
          <a:xfrm>
            <a:off x="3635896" y="-315416"/>
            <a:ext cx="1545375" cy="1329198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4" name="Picture 2" descr="http://photoshop-ramki.ru/wp-content/uploads/2011/05/Vini-Puh4.jpg"/>
          <p:cNvPicPr>
            <a:picLocks noChangeAspect="1" noChangeArrowheads="1"/>
          </p:cNvPicPr>
          <p:nvPr/>
        </p:nvPicPr>
        <p:blipFill>
          <a:blip r:embed="rId4" cstate="print">
            <a:lum contrast="-2000"/>
          </a:blip>
          <a:srcRect l="69881" t="40403" b="38946"/>
          <a:stretch>
            <a:fillRect/>
          </a:stretch>
        </p:blipFill>
        <p:spPr bwMode="auto">
          <a:xfrm>
            <a:off x="7437065" y="404664"/>
            <a:ext cx="1706935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yartoys.ru/shop/images/big/124102.jpeg"/>
          <p:cNvPicPr>
            <a:picLocks noChangeAspect="1" noChangeArrowheads="1"/>
          </p:cNvPicPr>
          <p:nvPr/>
        </p:nvPicPr>
        <p:blipFill>
          <a:blip r:embed="rId2" cstate="print"/>
          <a:srcRect l="9185" t="13369" r="15321" b="7732"/>
          <a:stretch>
            <a:fillRect/>
          </a:stretch>
        </p:blipFill>
        <p:spPr bwMode="auto">
          <a:xfrm rot="182541">
            <a:off x="275284" y="216948"/>
            <a:ext cx="8349068" cy="65442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danata.ru/files/img/new/2012_%D0%BC%D0%B0%D0%B9/20120516_win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8146"/>
          </a:xfrm>
          <a:prstGeom prst="rect">
            <a:avLst/>
          </a:prstGeom>
          <a:noFill/>
        </p:spPr>
      </p:pic>
      <p:pic>
        <p:nvPicPr>
          <p:cNvPr id="3" name="Рисунок 5" descr="C:\Documents and Settings\Татьяна\Мои документы\Мои результаты сканировани\2010-12 (дек)\сканирование0008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00" t="7706" r="8020" b="12056"/>
          <a:stretch>
            <a:fillRect/>
          </a:stretch>
        </p:blipFill>
        <p:spPr bwMode="auto">
          <a:xfrm>
            <a:off x="6156176" y="1357298"/>
            <a:ext cx="2987824" cy="18788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rland.ru/sites/default/files/wp-content/uploads/2011/08/winni.pooh.i.den_.zabot_.avi.jpeg"/>
          <p:cNvPicPr>
            <a:picLocks noChangeAspect="1" noChangeArrowheads="1"/>
          </p:cNvPicPr>
          <p:nvPr/>
        </p:nvPicPr>
        <p:blipFill>
          <a:blip r:embed="rId2" cstate="print"/>
          <a:srcRect l="9752" r="11325" b="15010"/>
          <a:stretch>
            <a:fillRect/>
          </a:stretch>
        </p:blipFill>
        <p:spPr bwMode="auto">
          <a:xfrm>
            <a:off x="0" y="0"/>
            <a:ext cx="931399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rland.ru/sites/default/files/wp-content/uploads/2011/08/winni.pooh.i.den_.zabot_.avi.jpeg"/>
          <p:cNvPicPr>
            <a:picLocks noChangeAspect="1" noChangeArrowheads="1"/>
          </p:cNvPicPr>
          <p:nvPr/>
        </p:nvPicPr>
        <p:blipFill>
          <a:blip r:embed="rId3" cstate="print"/>
          <a:srcRect l="17621" t="35412" r="27293" b="15010"/>
          <a:stretch>
            <a:fillRect/>
          </a:stretch>
        </p:blipFill>
        <p:spPr bwMode="auto">
          <a:xfrm>
            <a:off x="500034" y="0"/>
            <a:ext cx="800103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go1.imgsmail.ru/imgpreview?key=http%3A//static.megashara.com/screenshots/323655%5F%5F2.jpg&amp;mb=imgdb_preview_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06960"/>
            <a:ext cx="9300034" cy="69649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2339752" cy="692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медведь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1052736"/>
            <a:ext cx="2339752" cy="692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медведи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3131840" cy="9807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Единственное число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0"/>
            <a:ext cx="3203848" cy="908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Множественное число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373216"/>
            <a:ext cx="2339752" cy="692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пчела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5373216"/>
            <a:ext cx="2339752" cy="692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пчёлы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3722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800" dirty="0" smtClean="0"/>
              <a:t>Если я чешу в затылке –  не беда!</a:t>
            </a:r>
            <a:br>
              <a:rPr lang="ru-RU" sz="2800" dirty="0" smtClean="0"/>
            </a:br>
            <a:r>
              <a:rPr lang="ru-RU" sz="2800" dirty="0" smtClean="0"/>
              <a:t>В голове моей опилки, да, да, да.</a:t>
            </a:r>
            <a:br>
              <a:rPr lang="ru-RU" sz="2800" dirty="0" smtClean="0"/>
            </a:br>
            <a:r>
              <a:rPr lang="ru-RU" sz="2800" dirty="0" smtClean="0"/>
              <a:t>Но хотя там и опилки,</a:t>
            </a:r>
            <a:br>
              <a:rPr lang="ru-RU" sz="2800" dirty="0" smtClean="0"/>
            </a:br>
            <a:r>
              <a:rPr lang="ru-RU" sz="2800" dirty="0" smtClean="0"/>
              <a:t>Но </a:t>
            </a:r>
            <a:r>
              <a:rPr lang="ru-RU" sz="2800" dirty="0" err="1" smtClean="0"/>
              <a:t>кричалки</a:t>
            </a:r>
            <a:r>
              <a:rPr lang="ru-RU" sz="2800" dirty="0" smtClean="0"/>
              <a:t> и </a:t>
            </a:r>
            <a:r>
              <a:rPr lang="ru-RU" sz="2800" dirty="0" err="1" smtClean="0"/>
              <a:t>вопилки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А также:</a:t>
            </a:r>
            <a:br>
              <a:rPr lang="ru-RU" sz="2800" dirty="0" smtClean="0"/>
            </a:br>
            <a:r>
              <a:rPr lang="ru-RU" sz="2800" dirty="0" err="1" smtClean="0"/>
              <a:t>Шумелки</a:t>
            </a:r>
            <a:r>
              <a:rPr lang="ru-RU" sz="2800" dirty="0" smtClean="0"/>
              <a:t>, </a:t>
            </a:r>
            <a:r>
              <a:rPr lang="ru-RU" sz="2800" dirty="0" err="1" smtClean="0"/>
              <a:t>пыхтелки</a:t>
            </a:r>
            <a:r>
              <a:rPr lang="ru-RU" sz="2800" dirty="0" smtClean="0"/>
              <a:t> и сопелки,-</a:t>
            </a:r>
            <a:br>
              <a:rPr lang="ru-RU" sz="2800" dirty="0" smtClean="0"/>
            </a:br>
            <a:r>
              <a:rPr lang="ru-RU" sz="2800" dirty="0" smtClean="0"/>
              <a:t>Сочиняю </a:t>
            </a:r>
            <a:r>
              <a:rPr lang="ru-RU" sz="2800" dirty="0" smtClean="0"/>
              <a:t>я неплохо иногда. Да!!!!</a:t>
            </a:r>
            <a:br>
              <a:rPr lang="ru-RU" sz="2800" dirty="0" smtClean="0"/>
            </a:br>
            <a:r>
              <a:rPr lang="ru-RU" sz="2800" dirty="0" smtClean="0"/>
              <a:t>Хорошо живет на свете </a:t>
            </a:r>
            <a:r>
              <a:rPr lang="ru-RU" sz="2800" dirty="0" err="1" smtClean="0"/>
              <a:t>Винни-Пух</a:t>
            </a:r>
            <a:r>
              <a:rPr lang="ru-RU" sz="2800" dirty="0" smtClean="0"/>
              <a:t>!</a:t>
            </a:r>
            <a:br>
              <a:rPr lang="ru-RU" sz="2800" dirty="0" smtClean="0"/>
            </a:br>
            <a:r>
              <a:rPr lang="ru-RU" sz="2800" dirty="0" smtClean="0"/>
              <a:t>Оттого поет он эти песни вслух!</a:t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 smtClean="0"/>
              <a:t>неважно</a:t>
            </a:r>
            <a:r>
              <a:rPr lang="ru-RU" sz="2800" dirty="0" smtClean="0"/>
              <a:t>, чем он занят,</a:t>
            </a:r>
            <a:br>
              <a:rPr lang="ru-RU" sz="2800" dirty="0" smtClean="0"/>
            </a:br>
            <a:r>
              <a:rPr lang="ru-RU" sz="2800" dirty="0" smtClean="0"/>
              <a:t>Если он худеть не станет,</a:t>
            </a:r>
            <a:br>
              <a:rPr lang="ru-RU" sz="2800" dirty="0" smtClean="0"/>
            </a:br>
            <a:r>
              <a:rPr lang="ru-RU" sz="2800" dirty="0" smtClean="0"/>
              <a:t>А ведь он худеть не станет,</a:t>
            </a:r>
            <a:br>
              <a:rPr lang="ru-RU" sz="2800" dirty="0" smtClean="0"/>
            </a:br>
            <a:r>
              <a:rPr lang="ru-RU" sz="2800" dirty="0" smtClean="0"/>
              <a:t>Если конечно...</a:t>
            </a:r>
            <a:br>
              <a:rPr lang="ru-RU" sz="2800" dirty="0" smtClean="0"/>
            </a:br>
            <a:r>
              <a:rPr lang="ru-RU" sz="2800" dirty="0" smtClean="0"/>
              <a:t>Вовремя подкрепиться…</a:t>
            </a:r>
            <a:br>
              <a:rPr lang="ru-RU" sz="2800" dirty="0" smtClean="0"/>
            </a:br>
            <a:r>
              <a:rPr lang="ru-RU" sz="2800" dirty="0" smtClean="0"/>
              <a:t>Да!!!!</a:t>
            </a:r>
            <a:endParaRPr lang="ru-RU" sz="2800" dirty="0"/>
          </a:p>
        </p:txBody>
      </p:sp>
      <p:pic>
        <p:nvPicPr>
          <p:cNvPr id="40962" name="Picture 2" descr="6135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071810"/>
            <a:ext cx="305983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83768" y="908720"/>
            <a:ext cx="1224136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772816"/>
            <a:ext cx="1368152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3861048"/>
            <a:ext cx="1080120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564904"/>
            <a:ext cx="1368152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564904"/>
            <a:ext cx="1584176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2564904"/>
            <a:ext cx="1619672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772816"/>
            <a:ext cx="1584176" cy="360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scy;&amp;kcy;&amp;acy;&amp;chcy;&amp;acy;&amp;tcy;&amp;softcy; &amp;mcy;&amp;ucy;&amp;lcy;&amp;softcy;&amp;tcy;&amp;fcy;&amp;icy;&amp;lcy;&amp;softcy;&amp;mcy; &amp;Vcy;&amp;icy;&amp;ncy;&amp;ncy;&amp;icy; &amp;Pcy;&amp;ucy;&amp;khcy; BDRip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565" y="0"/>
            <a:ext cx="915756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3" action="ppaction://hlinkfile"/>
              </a:rPr>
              <a:t>Помоги  братьям Лосям спуститься!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scy;&amp;kcy;&amp;acy;&amp;chcy;&amp;acy;&amp;tcy;&amp;softcy; &amp;mcy;&amp;ucy;&amp;lcy;&amp;softcy;&amp;tcy;&amp;fcy;&amp;icy;&amp;lcy;&amp;softcy;&amp;mcy; &amp;Vcy;&amp;icy;&amp;ncy;&amp;ncy;&amp;icy; &amp;Pcy;&amp;ucy;&amp;khcy; BDRip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56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911752" y="4005064"/>
            <a:ext cx="2232248" cy="22768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Стр. 61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Упр. 105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-184665"/>
            <a:ext cx="51845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   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  1 вариант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реки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кошка			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ед.ч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парты		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дерево			мн.ч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листья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4139952" y="2781508"/>
            <a:ext cx="53285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2 вариант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белка                            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машины                 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ед.ч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шишки           	      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гриб               	      мн.ч   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карандаш		     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2" name="Picture 2" descr="http://kinofanatic.com/uploads/posts/2011-05/1306228631_0001900017.jpg"/>
          <p:cNvPicPr>
            <a:picLocks noChangeAspect="1" noChangeArrowheads="1"/>
          </p:cNvPicPr>
          <p:nvPr/>
        </p:nvPicPr>
        <p:blipFill>
          <a:blip r:embed="rId2" cstate="print"/>
          <a:srcRect r="10687"/>
          <a:stretch>
            <a:fillRect/>
          </a:stretch>
        </p:blipFill>
        <p:spPr bwMode="auto">
          <a:xfrm>
            <a:off x="0" y="3429000"/>
            <a:ext cx="4083396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-184665"/>
            <a:ext cx="51845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   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  1 вариант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реки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кошка			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ед.ч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парты		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дерево			мн.ч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листья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4139952" y="2781508"/>
            <a:ext cx="53285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2 вариант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белка                            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машины                 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ед.ч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шишки           	      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гриб               	      мн.ч   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карандаш		     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580112" y="4581128"/>
            <a:ext cx="1872208" cy="504056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868144" y="4149080"/>
            <a:ext cx="1512168" cy="79208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64088" y="3573016"/>
            <a:ext cx="2016224" cy="360040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148064" y="4077072"/>
            <a:ext cx="2232248" cy="1008112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012160" y="4221088"/>
            <a:ext cx="1368152" cy="1296144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907704" y="1268760"/>
            <a:ext cx="2016224" cy="822176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547664" y="692696"/>
            <a:ext cx="2520280" cy="1296144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1835696" y="2276872"/>
            <a:ext cx="2232248" cy="318120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691680" y="1700808"/>
            <a:ext cx="2304256" cy="43204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835696" y="1124744"/>
            <a:ext cx="2088232" cy="0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 descr="http://kinofanatic.com/uploads/posts/2011-05/1306228631_0001900017.jpg"/>
          <p:cNvPicPr>
            <a:picLocks noChangeAspect="1" noChangeArrowheads="1"/>
          </p:cNvPicPr>
          <p:nvPr/>
        </p:nvPicPr>
        <p:blipFill>
          <a:blip r:embed="rId2" cstate="print"/>
          <a:srcRect r="10687"/>
          <a:stretch>
            <a:fillRect/>
          </a:stretch>
        </p:blipFill>
        <p:spPr bwMode="auto">
          <a:xfrm>
            <a:off x="0" y="3429000"/>
            <a:ext cx="4083396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4.imgsmail.ru/imgpreview?key=http%3A//top-torrent.ws/uploads/posts/2009-06/1245485899%5F21056.jpeg&amp;mb=imgdb_preview_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032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&amp;Kcy;&amp;acy;&amp;dcy;&amp;rcy; &amp;icy;&amp;zcy; &amp;mcy;&amp;ucy;&amp;lcy;&amp;softcy;&amp;tcy;&amp;fcy;&amp;icy;&amp;lcy;&amp;softcy;&amp;mcy;&amp;acy; &amp;Vcy;&amp;icy;&amp;ncy;&amp;ncy;&amp;icy;-&amp;Pcy;&amp;ucy;&amp;khcy; &amp;icy; &amp;dcy;&amp;iecy;&amp;ncy;&amp;softcy; &amp;zcy;&amp;acy;&amp;bcy;&amp;o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69" y="1675283"/>
            <a:ext cx="9145969" cy="5182717"/>
          </a:xfrm>
          <a:prstGeom prst="rect">
            <a:avLst/>
          </a:prstGeom>
          <a:noFill/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16416" cy="1196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Молодцы!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&amp;Acy;&amp;lcy;&amp;acy;&amp;ncy; &amp;Acy;&amp;lcy;&amp;iecy;&amp;kcy;&amp;scy;&amp;acy;&amp;ncy;&amp;dcy;&amp;iecy;&amp;rcy; &amp;Mcy;&amp;icy;&amp;l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960436" cy="3960440"/>
          </a:xfrm>
          <a:prstGeom prst="rect">
            <a:avLst/>
          </a:prstGeom>
          <a:noFill/>
        </p:spPr>
      </p:pic>
      <p:pic>
        <p:nvPicPr>
          <p:cNvPr id="38916" name="Picture 4" descr="&amp;Bcy;&amp;ocy;&amp;rcy;&amp;icy;&amp;scy; &amp;Zcy;&amp;acy;&amp;khcy;&amp;ocy;&amp;dcy;&amp;iecy;&amp;r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3816423" cy="38164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229200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Александр </a:t>
            </a:r>
            <a:r>
              <a:rPr lang="ru-RU" sz="4000" dirty="0" err="1" smtClean="0"/>
              <a:t>Милн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0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Борис </a:t>
            </a:r>
            <a:r>
              <a:rPr lang="ru-RU" sz="4000" dirty="0" err="1" smtClean="0"/>
              <a:t>Заходер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89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factroom.ru/wp-content/uploads/2012/09/223.jpg"/>
          <p:cNvPicPr>
            <a:picLocks noChangeAspect="1" noChangeArrowheads="1"/>
          </p:cNvPicPr>
          <p:nvPr/>
        </p:nvPicPr>
        <p:blipFill>
          <a:blip r:embed="rId2" cstate="print"/>
          <a:srcRect l="2749" t="3157" r="3783" b="3726"/>
          <a:stretch>
            <a:fillRect/>
          </a:stretch>
        </p:blipFill>
        <p:spPr bwMode="auto">
          <a:xfrm>
            <a:off x="1763687" y="2132856"/>
            <a:ext cx="5145521" cy="44644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Алан </a:t>
            </a:r>
            <a:r>
              <a:rPr lang="ru-RU" sz="4000" dirty="0" err="1" smtClean="0"/>
              <a:t>Александер</a:t>
            </a:r>
            <a:r>
              <a:rPr lang="ru-RU" sz="4000" dirty="0" smtClean="0"/>
              <a:t> </a:t>
            </a:r>
            <a:r>
              <a:rPr lang="ru-RU" sz="4000" dirty="0" err="1" smtClean="0"/>
              <a:t>Милн</a:t>
            </a:r>
            <a:r>
              <a:rPr lang="ru-RU" sz="4000" dirty="0" smtClean="0"/>
              <a:t>, его сын Кристофер Робин и медвежонок </a:t>
            </a:r>
            <a:r>
              <a:rPr lang="ru-RU" sz="4000" b="1" dirty="0" err="1" smtClean="0"/>
              <a:t>Винни</a:t>
            </a:r>
            <a:r>
              <a:rPr lang="ru-RU" sz="4000" dirty="0" err="1" smtClean="0"/>
              <a:t>-</a:t>
            </a:r>
            <a:r>
              <a:rPr lang="ru-RU" sz="4000" b="1" dirty="0" err="1" smtClean="0"/>
              <a:t>Пух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AutoShape 16" descr="http://foretime.ru/wp-content/uploads/2010/05/vinni-ramenskoe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4067497" cy="623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5198"/>
            <a:ext cx="4128246" cy="620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markiza-party.ru/sites/default/files/imagecache/site_fullsize/Vinni%20puh%20i%20vse%20vse%20v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toys-magazin.ru/published/publicdata/TOYS/attachments/SC/products_pictures/TOMY-70031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427984" cy="3794387"/>
          </a:xfrm>
          <a:prstGeom prst="rect">
            <a:avLst/>
          </a:prstGeom>
          <a:noFill/>
        </p:spPr>
      </p:pic>
      <p:pic>
        <p:nvPicPr>
          <p:cNvPr id="31748" name="Picture 4" descr="http://go4.imgsmail.ru/imgpreview?key=http%3A//chudoland.ru/UserFiles/ProductGalery/10054/700.jpg&amp;mb=imgdb_preview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0"/>
            <a:ext cx="4353272" cy="3849216"/>
          </a:xfrm>
          <a:prstGeom prst="rect">
            <a:avLst/>
          </a:prstGeom>
          <a:noFill/>
        </p:spPr>
      </p:pic>
      <p:pic>
        <p:nvPicPr>
          <p:cNvPr id="31750" name="Picture 6" descr="http://go1.imgsmail.ru/imgpreview?key=http%3A//www.toysti.me/6143-thickbox/detskaja-igrushka-clementoni-vinni-pux-poezd-zvuk-serija-disnej.jpg&amp;mb=imgdb_preview_284&amp;w=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3032" y="3717032"/>
            <a:ext cx="3140968" cy="3140968"/>
          </a:xfrm>
          <a:prstGeom prst="rect">
            <a:avLst/>
          </a:prstGeom>
          <a:noFill/>
        </p:spPr>
      </p:pic>
      <p:pic>
        <p:nvPicPr>
          <p:cNvPr id="31752" name="Picture 8" descr="http://go1.imgsmail.ru/imgpreview?key=http%3A//souzmultdesign.ru/upload/licenseprod/93c3b8e3217d43fdec30ee55afea6819/Winni%5FLoto%2Bpuzzle.jpg&amp;mb=imgdb_preview_2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3068960" cy="3068960"/>
          </a:xfrm>
          <a:prstGeom prst="rect">
            <a:avLst/>
          </a:prstGeom>
          <a:noFill/>
        </p:spPr>
      </p:pic>
      <p:pic>
        <p:nvPicPr>
          <p:cNvPr id="31754" name="Picture 10" descr="http://go2.imgsmail.ru/imgpreview?key=http%3A//www.toysti.me/6139-thickbox/detskaja-igrushka-clementoni-vinni-pux-ksilofon-zvuk-serija-disnej.jpg&amp;mb=imgdb_preview_28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717032"/>
            <a:ext cx="2985120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go1.imgsmail.ru/imgpreview?key=http%3A//www.good-cook.ru/i/thbn/0/b/0b83424a4e41a88d53c0052478b17c4d.jpg&amp;mb=imgdb_preview_2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230573" cy="3168352"/>
          </a:xfrm>
          <a:prstGeom prst="rect">
            <a:avLst/>
          </a:prstGeom>
          <a:noFill/>
        </p:spPr>
      </p:pic>
      <p:pic>
        <p:nvPicPr>
          <p:cNvPr id="30722" name="Picture 2" descr="http://www.altufevo.ru/i/d_b/209.jpg"/>
          <p:cNvPicPr>
            <a:picLocks noChangeAspect="1" noChangeArrowheads="1"/>
          </p:cNvPicPr>
          <p:nvPr/>
        </p:nvPicPr>
        <p:blipFill>
          <a:blip r:embed="rId3" cstate="print"/>
          <a:srcRect t="21625"/>
          <a:stretch>
            <a:fillRect/>
          </a:stretch>
        </p:blipFill>
        <p:spPr bwMode="auto">
          <a:xfrm>
            <a:off x="3995936" y="2708920"/>
            <a:ext cx="4869468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795873" cy="65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5_zagadkiptiz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25_zagadkiptiz</Template>
  <TotalTime>1000</TotalTime>
  <Words>46</Words>
  <Application>Microsoft Office PowerPoint</Application>
  <PresentationFormat>Экран (4:3)</PresentationFormat>
  <Paragraphs>44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25_zagadkiptiz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105</cp:revision>
  <dcterms:modified xsi:type="dcterms:W3CDTF">2013-03-05T15:59:20Z</dcterms:modified>
</cp:coreProperties>
</file>