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58" r:id="rId4"/>
    <p:sldId id="268" r:id="rId5"/>
    <p:sldId id="259" r:id="rId6"/>
    <p:sldId id="269" r:id="rId7"/>
    <p:sldId id="260" r:id="rId8"/>
    <p:sldId id="270" r:id="rId9"/>
    <p:sldId id="261" r:id="rId10"/>
    <p:sldId id="271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6957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14981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8174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7024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2632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8716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6198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7338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7297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883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57470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27B6E-EF27-4CB4-BE0A-E38EDAB9767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5DC55-A10B-458E-A20B-6A975DE5F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049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24" y="4509120"/>
            <a:ext cx="4608512" cy="2435438"/>
          </a:xfrm>
          <a:prstGeom prst="rect">
            <a:avLst/>
          </a:prstGeom>
        </p:spPr>
      </p:pic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480" y="4509120"/>
            <a:ext cx="4602099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5786" y="500043"/>
            <a:ext cx="49292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Лечит маленьких детей,</a:t>
            </a:r>
            <a:br>
              <a:rPr lang="ru-RU" sz="3200" dirty="0" smtClean="0"/>
            </a:br>
            <a:r>
              <a:rPr lang="ru-RU" sz="3200" dirty="0" smtClean="0"/>
              <a:t>Лечит птичек и зверей,</a:t>
            </a:r>
            <a:br>
              <a:rPr lang="ru-RU" sz="3200" dirty="0" smtClean="0"/>
            </a:br>
            <a:r>
              <a:rPr lang="ru-RU" sz="3200" dirty="0" smtClean="0"/>
              <a:t>Сквозь очки свои глядит</a:t>
            </a:r>
            <a:br>
              <a:rPr lang="ru-RU" sz="3200" dirty="0" smtClean="0"/>
            </a:br>
            <a:r>
              <a:rPr lang="ru-RU" sz="3200" dirty="0" smtClean="0"/>
              <a:t>Добрый доктор…</a:t>
            </a:r>
            <a:endParaRPr lang="ru-RU" sz="3200" dirty="0"/>
          </a:p>
        </p:txBody>
      </p:sp>
      <p:pic>
        <p:nvPicPr>
          <p:cNvPr id="31746" name="Picture 2" descr="C:\Users\Admin\Desktop\Рисунок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785794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Arial Black" pitchFamily="34" charset="0"/>
              </a:rPr>
              <a:t>«Наряди елку».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2606531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357562"/>
            <a:ext cx="807512" cy="10165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4143380"/>
            <a:ext cx="793229" cy="9811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4714884"/>
            <a:ext cx="773467" cy="983044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noaction" highlightClick="1"/>
          </p:cNvPr>
          <p:cNvSpPr/>
          <p:nvPr/>
        </p:nvSpPr>
        <p:spPr>
          <a:xfrm>
            <a:off x="8316416" y="631503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857364"/>
            <a:ext cx="719660" cy="1024514"/>
          </a:xfrm>
          <a:prstGeom prst="rect">
            <a:avLst/>
          </a:prstGeom>
        </p:spPr>
      </p:pic>
      <p:pic>
        <p:nvPicPr>
          <p:cNvPr id="25602" name="Picture 2" descr="http://justclickit.ru/flash/butterfly/butterfly%20(246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4500570"/>
            <a:ext cx="1643074" cy="2163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3331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56222"/>
            <a:ext cx="55446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Мы слепили снежный ком,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Шляпу сделали на нем,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Нос приделали, и в миг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Получился …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27646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143248"/>
            <a:ext cx="807512" cy="10165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4000504"/>
            <a:ext cx="793229" cy="9811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5000636"/>
            <a:ext cx="903864" cy="107365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4714884"/>
            <a:ext cx="773467" cy="983044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noaction" highlightClick="1"/>
          </p:cNvPr>
          <p:cNvSpPr/>
          <p:nvPr/>
        </p:nvSpPr>
        <p:spPr>
          <a:xfrm>
            <a:off x="8316416" y="631503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1857364"/>
            <a:ext cx="862536" cy="102451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5715016"/>
            <a:ext cx="793229" cy="98116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2857496"/>
            <a:ext cx="773467" cy="98304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5357826"/>
            <a:ext cx="807512" cy="101651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3786190"/>
            <a:ext cx="785818" cy="1024514"/>
          </a:xfrm>
          <a:prstGeom prst="rect">
            <a:avLst/>
          </a:prstGeom>
        </p:spPr>
      </p:pic>
      <p:pic>
        <p:nvPicPr>
          <p:cNvPr id="30722" name="Picture 2" descr="http://risovach.ru/upload/2017/01/generator/ya-snegovik_134485816_orig_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1785926"/>
            <a:ext cx="2997271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3331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правляющая кнопка: далее 15">
            <a:hlinkClick r:id="" action="ppaction://noaction" highlightClick="1"/>
          </p:cNvPr>
          <p:cNvSpPr/>
          <p:nvPr/>
        </p:nvSpPr>
        <p:spPr>
          <a:xfrm>
            <a:off x="8316416" y="631503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331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00043"/>
            <a:ext cx="492922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Лечит маленьких детей,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Лечит птичек и зверей,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Сквозь очки свои глядит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Добрый доктор…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2606531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правляющая кнопка: далее 15">
            <a:hlinkClick r:id="" action="ppaction://noaction" highlightClick="1"/>
          </p:cNvPr>
          <p:cNvSpPr/>
          <p:nvPr/>
        </p:nvSpPr>
        <p:spPr>
          <a:xfrm>
            <a:off x="8316416" y="631503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2357430"/>
            <a:ext cx="719660" cy="1024514"/>
          </a:xfrm>
          <a:prstGeom prst="rect">
            <a:avLst/>
          </a:prstGeom>
        </p:spPr>
      </p:pic>
      <p:pic>
        <p:nvPicPr>
          <p:cNvPr id="28674" name="Picture 2" descr="http://s018.radikal.ru/i516/1201/b7/33caa75805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2643187"/>
            <a:ext cx="4214810" cy="4214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3331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56222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857232"/>
            <a:ext cx="49292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Баба била — не разбила,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chemeClr val="tx2"/>
                </a:solidFill>
              </a:rPr>
              <a:t>Дед ударил — не разбил.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chemeClr val="tx2"/>
                </a:solidFill>
              </a:rPr>
              <a:t>Прибежала в дом малышка.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chemeClr val="tx2"/>
                </a:solidFill>
              </a:rPr>
              <a:t>Вмиг яйцо разбила …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6891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4143380"/>
            <a:ext cx="793229" cy="981160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noaction" highlightClick="1"/>
          </p:cNvPr>
          <p:cNvSpPr/>
          <p:nvPr/>
        </p:nvSpPr>
        <p:spPr>
          <a:xfrm>
            <a:off x="8316416" y="631503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857364"/>
            <a:ext cx="719660" cy="1024514"/>
          </a:xfrm>
          <a:prstGeom prst="rect">
            <a:avLst/>
          </a:prstGeom>
        </p:spPr>
      </p:pic>
      <p:pic>
        <p:nvPicPr>
          <p:cNvPr id="27652" name="Picture 4" descr="https://kak2z.ru/galavatars/images/16/1_71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928934"/>
            <a:ext cx="2933714" cy="2933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3331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571480"/>
            <a:ext cx="47863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«Нам не страшен серый волк,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Серый волк — зубами </a:t>
            </a:r>
            <a:r>
              <a:rPr lang="ru-RU" sz="3600" b="1" dirty="0" err="1" smtClean="0">
                <a:solidFill>
                  <a:schemeClr val="tx2"/>
                </a:solidFill>
              </a:rPr>
              <a:t>щел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Эту песню пели звонко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Три веселых ….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9815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357562"/>
            <a:ext cx="807512" cy="10165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71876"/>
            <a:ext cx="793229" cy="981160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noaction" highlightClick="1"/>
          </p:cNvPr>
          <p:cNvSpPr/>
          <p:nvPr/>
        </p:nvSpPr>
        <p:spPr>
          <a:xfrm>
            <a:off x="8316416" y="631503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857364"/>
            <a:ext cx="719660" cy="1024514"/>
          </a:xfrm>
          <a:prstGeom prst="rect">
            <a:avLst/>
          </a:prstGeom>
        </p:spPr>
      </p:pic>
      <p:pic>
        <p:nvPicPr>
          <p:cNvPr id="26628" name="Picture 4" descr="http://www.gifki.org/data/media/293/svinya-animatsionnaya-kartinka-015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4000504"/>
            <a:ext cx="4943469" cy="2857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3331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5786" y="714356"/>
            <a:ext cx="60722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</a:rPr>
              <a:t>Оказалась девочка</a:t>
            </a:r>
            <a:br>
              <a:rPr lang="ru-RU" sz="4400" b="1" dirty="0" smtClean="0">
                <a:solidFill>
                  <a:schemeClr val="tx2"/>
                </a:solidFill>
              </a:rPr>
            </a:br>
            <a:r>
              <a:rPr lang="ru-RU" sz="4400" b="1" dirty="0" smtClean="0">
                <a:solidFill>
                  <a:schemeClr val="tx2"/>
                </a:solidFill>
              </a:rPr>
              <a:t>В чашечке цветка</a:t>
            </a:r>
            <a:br>
              <a:rPr lang="ru-RU" sz="4400" b="1" dirty="0" smtClean="0">
                <a:solidFill>
                  <a:schemeClr val="tx2"/>
                </a:solidFill>
              </a:rPr>
            </a:br>
            <a:r>
              <a:rPr lang="ru-RU" sz="4400" b="1" dirty="0" smtClean="0">
                <a:solidFill>
                  <a:schemeClr val="tx2"/>
                </a:solidFill>
              </a:rPr>
              <a:t>И была та девочка….</a:t>
            </a:r>
            <a:r>
              <a:rPr lang="ru-RU" sz="4400" dirty="0" smtClean="0"/>
              <a:t> 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091968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46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Admin</cp:lastModifiedBy>
  <cp:revision>18</cp:revision>
  <dcterms:created xsi:type="dcterms:W3CDTF">2016-12-18T06:41:09Z</dcterms:created>
  <dcterms:modified xsi:type="dcterms:W3CDTF">2018-12-24T22:23:56Z</dcterms:modified>
</cp:coreProperties>
</file>