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B48F-8AF2-475B-8D0A-F473F965FAFF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6428-F9CF-4A8C-BF63-DAAC44C0F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B48F-8AF2-475B-8D0A-F473F965FAFF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6428-F9CF-4A8C-BF63-DAAC44C0F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B48F-8AF2-475B-8D0A-F473F965FAFF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6428-F9CF-4A8C-BF63-DAAC44C0F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B48F-8AF2-475B-8D0A-F473F965FAFF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6428-F9CF-4A8C-BF63-DAAC44C0F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B48F-8AF2-475B-8D0A-F473F965FAFF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6428-F9CF-4A8C-BF63-DAAC44C0F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B48F-8AF2-475B-8D0A-F473F965FAFF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6428-F9CF-4A8C-BF63-DAAC44C0F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B48F-8AF2-475B-8D0A-F473F965FAFF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6428-F9CF-4A8C-BF63-DAAC44C0F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B48F-8AF2-475B-8D0A-F473F965FAFF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6428-F9CF-4A8C-BF63-DAAC44C0F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B48F-8AF2-475B-8D0A-F473F965FAFF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6428-F9CF-4A8C-BF63-DAAC44C0F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B48F-8AF2-475B-8D0A-F473F965FAFF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6428-F9CF-4A8C-BF63-DAAC44C0F58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B48F-8AF2-475B-8D0A-F473F965FAFF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A6428-F9CF-4A8C-BF63-DAAC44C0F58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61A6428-F9CF-4A8C-BF63-DAAC44C0F58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FB5B48F-8AF2-475B-8D0A-F473F965FAFF}" type="datetimeFigureOut">
              <a:rPr lang="ru-RU" smtClean="0"/>
              <a:t>20.12.2018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5806" y="1124744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Применение аккумуляторов</a:t>
            </a:r>
            <a:endParaRPr lang="ru-RU" sz="6000" dirty="0">
              <a:solidFill>
                <a:schemeClr val="accent6">
                  <a:lumMod val="50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3029118"/>
            <a:ext cx="6400800" cy="175260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bg1">
                    <a:lumMod val="65000"/>
                  </a:schemeClr>
                </a:solidFill>
              </a:rPr>
              <a:t>Физика 8 класс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851920" y="5450271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+mj-lt"/>
              </a:rPr>
              <a:t>Учитель: Майорова Наталья Сергеевна</a:t>
            </a:r>
          </a:p>
          <a:p>
            <a:r>
              <a:rPr lang="ru-RU" dirty="0" smtClean="0">
                <a:latin typeface="+mj-lt"/>
              </a:rPr>
              <a:t>Ученица: Багрова Лина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6125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7824" y="712141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Заключение.</a:t>
            </a:r>
            <a:endParaRPr lang="ru-RU" sz="36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4882" y="1700808"/>
            <a:ext cx="80586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Для того, чтобы аккумулятор хорошо держал заряд и прослужил достаточно долго, он должен быть от надежного проверенного производителя и само собой оригинальным, а не дешевой подделкой. Также важно в каких условиях и как долго хранятся аккумуляторы. Поэтому лучше всего приобретать аккумуляторы в специализированных магазинах, которые уделяют особое внимание их качеству.</a:t>
            </a:r>
            <a:endParaRPr lang="ru-RU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80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666493"/>
            <a:ext cx="5501039" cy="520420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9025" y="340435"/>
            <a:ext cx="80578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urier New" pitchFamily="49" charset="0"/>
                <a:cs typeface="Courier New" pitchFamily="49" charset="0"/>
              </a:rPr>
              <a:t> Устройства, способные накапливать электроэнергию и служить ее временным источником, уже давно вошли в наш обиход.</a:t>
            </a:r>
            <a:endParaRPr lang="ru-RU" sz="2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2067994"/>
            <a:ext cx="313285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urier New" pitchFamily="49" charset="0"/>
                <a:cs typeface="Courier New" pitchFamily="49" charset="0"/>
              </a:rPr>
              <a:t> Применение аккумуляторов зависит от основных параметров прибора, таких как емкость, долговечность и размер. </a:t>
            </a:r>
            <a:endParaRPr lang="ru-RU" sz="28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44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4526" y="188640"/>
            <a:ext cx="80648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ea typeface="FangSong" pitchFamily="49" charset="-122"/>
                <a:cs typeface="Times New Roman" pitchFamily="18" charset="0"/>
              </a:rPr>
              <a:t>   Итак, аккумулятор – это химический накопитель энергии, благодаря его определенным реакциям он способен накапливать в себе энергию и выдавать ее обратно по мере необходимости  в результате химических реакций.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3493" y="2866296"/>
            <a:ext cx="788747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urier New" pitchFamily="49" charset="0"/>
                <a:cs typeface="Courier New" pitchFamily="49" charset="0"/>
              </a:rPr>
              <a:t>  Все аккумуляторы можно условно разделить по назначению на несколько основных групп: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800" dirty="0" smtClean="0">
                <a:latin typeface="Courier New" pitchFamily="49" charset="0"/>
                <a:cs typeface="Courier New" pitchFamily="49" charset="0"/>
              </a:rPr>
              <a:t>бытовые (аккумуляторные батарейки)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800" dirty="0" smtClean="0">
                <a:latin typeface="Courier New" pitchFamily="49" charset="0"/>
                <a:cs typeface="Courier New" pitchFamily="49" charset="0"/>
              </a:rPr>
              <a:t>для радиотелефонов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800" dirty="0" smtClean="0">
                <a:latin typeface="Courier New" pitchFamily="49" charset="0"/>
                <a:cs typeface="Courier New" pitchFamily="49" charset="0"/>
              </a:rPr>
              <a:t>для фонариков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800" dirty="0" smtClean="0">
                <a:latin typeface="Courier New" pitchFamily="49" charset="0"/>
                <a:cs typeface="Courier New" pitchFamily="49" charset="0"/>
              </a:rPr>
              <a:t>автомобильные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800" dirty="0" smtClean="0">
                <a:latin typeface="Courier New" pitchFamily="49" charset="0"/>
                <a:cs typeface="Courier New" pitchFamily="49" charset="0"/>
              </a:rPr>
              <a:t>для ИБП</a:t>
            </a:r>
          </a:p>
        </p:txBody>
      </p:sp>
    </p:spTree>
    <p:extLst>
      <p:ext uri="{BB962C8B-B14F-4D97-AF65-F5344CB8AC3E}">
        <p14:creationId xmlns:p14="http://schemas.microsoft.com/office/powerpoint/2010/main" val="359027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928" y="2708920"/>
            <a:ext cx="5256584" cy="396903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7600" y="228283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Аккумуляторные батарейки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9608" y="749022"/>
            <a:ext cx="80648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sz="2800" dirty="0" smtClean="0">
                <a:latin typeface="Courier New" pitchFamily="49" charset="0"/>
                <a:cs typeface="Courier New" pitchFamily="49" charset="0"/>
              </a:rPr>
              <a:t>Основная сфера их использования – питание мелких устройств бытового назначения. Аккумуляторные батарейки используются для самых различных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7600" y="2420888"/>
            <a:ext cx="29523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urier New" pitchFamily="49" charset="0"/>
                <a:cs typeface="Courier New" pitchFamily="49" charset="0"/>
              </a:rPr>
              <a:t>устройств – радио мышек, ,клавиатур, фотоаппаратов, простых фонариков, часов, другой мелкой электроники.</a:t>
            </a:r>
            <a:endParaRPr lang="ru-RU" sz="28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18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17672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Аккумуляторы</a:t>
            </a:r>
            <a:r>
              <a:rPr lang="ru-RU" sz="3600" u="sng" dirty="0" smtClean="0"/>
              <a:t> для радиотелефонов.</a:t>
            </a:r>
            <a:endParaRPr lang="ru-RU" sz="3600" u="sng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853" y="767290"/>
            <a:ext cx="4084860" cy="59711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856357"/>
            <a:ext cx="43204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Это может быть монолитная аккумуляторная батарея либо отдельные элементы. Подобные устройства отличаются небольшим размером и незначительным весом. Аккумуляторы для радиотелефонов часто представляют собой удобные готовые сборки обычных </a:t>
            </a:r>
            <a:r>
              <a:rPr lang="ru-RU" sz="2400" dirty="0" err="1" smtClean="0">
                <a:latin typeface="Courier New" pitchFamily="49" charset="0"/>
                <a:cs typeface="Courier New" pitchFamily="49" charset="0"/>
              </a:rPr>
              <a:t>Ni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-MH аккумуляторных батареек.</a:t>
            </a:r>
            <a:endParaRPr lang="ru-RU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59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03212">
            <a:off x="369758" y="636991"/>
            <a:ext cx="3685780" cy="201796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7544" y="162428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Аккумуляторы для фонариков.</a:t>
            </a:r>
            <a:endParaRPr lang="ru-RU" sz="36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54815" y="1412776"/>
            <a:ext cx="43924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 Эти аккумуляторы отличаются физическими размерами и емкостью. В основном они являются литий-полимерными, что делает их очень легкими.</a:t>
            </a:r>
          </a:p>
          <a:p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 Они имеют свои уникальные типоразмеры: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10440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18650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26650</a:t>
            </a:r>
            <a:endParaRPr lang="ru-RU" sz="24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14" y="2348880"/>
            <a:ext cx="3938467" cy="393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30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21831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Автомобильные аккумуляторы.</a:t>
            </a:r>
            <a:endParaRPr lang="ru-RU" sz="36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3678" y="835086"/>
            <a:ext cx="430033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Это большие обслуживаемые кислотно-свинцовые батареи с жидким электролитом. Они способны быстро отдавать огромный ток, но необходимо следить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15" y="3957050"/>
            <a:ext cx="3118545" cy="26850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980" y="768162"/>
            <a:ext cx="3552312" cy="28226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35896" y="3789040"/>
            <a:ext cx="48245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уровнем электролита (доливать по необходимости). Хранить свинцовый аккумулятор разряженным нельзя, так как где-то через полгода он выйдет из строя.</a:t>
            </a:r>
            <a:endParaRPr lang="ru-RU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59531" y="3392596"/>
            <a:ext cx="3132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ourier New" pitchFamily="49" charset="0"/>
                <a:cs typeface="Courier New" pitchFamily="49" charset="0"/>
              </a:rPr>
              <a:t>з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а их зарядом и</a:t>
            </a:r>
            <a:endParaRPr lang="ru-RU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40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632" y="723914"/>
            <a:ext cx="5675215" cy="425641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5536" y="110434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Аккумуляторы для ИБП.</a:t>
            </a:r>
            <a:endParaRPr lang="ru-RU" sz="36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81967" y="622812"/>
            <a:ext cx="28083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Аккумуляторы для компьютерных ИБП призваны обеспечить недлительное питание техники в случае временного отключения электричества. </a:t>
            </a:r>
            <a:endParaRPr lang="ru-RU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592" y="5013176"/>
            <a:ext cx="82387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Они также являются свинцово-кислотными, но в отличие от автомобильных необслуживаемыми, а электролит в них загущенный в виде геля, что предотвращает утечки.</a:t>
            </a:r>
            <a:endParaRPr lang="ru-RU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55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1369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 В остальном эти аккумуляторы подобны автомобильным, они могут быстро отдать большой ток и требуют периодической подзарядки. Для газового котла и другой ответственной техники, отличаются большей емкостью по сравнению с моделями,</a:t>
            </a:r>
            <a:endParaRPr lang="ru-RU" sz="24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9712"/>
            <a:ext cx="4391979" cy="439197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91979" y="2467529"/>
            <a:ext cx="385242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применяемыми при работе компьютерного оборудования. Ведь они рассчитаны на поддержание функционирования отопительных приборов на протяжении суток и более.</a:t>
            </a:r>
            <a:endParaRPr lang="ru-RU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14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136</TotalTime>
  <Words>428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Соседство</vt:lpstr>
      <vt:lpstr>Применение аккумуляторов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аккумуляторов</dc:title>
  <dc:creator>Admin</dc:creator>
  <cp:lastModifiedBy>Admin</cp:lastModifiedBy>
  <cp:revision>11</cp:revision>
  <dcterms:created xsi:type="dcterms:W3CDTF">2018-12-20T17:04:07Z</dcterms:created>
  <dcterms:modified xsi:type="dcterms:W3CDTF">2018-12-20T19:21:03Z</dcterms:modified>
</cp:coreProperties>
</file>