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1A5D-6E8F-4ADF-B9B6-5950D9DA0C8D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6AE4-1787-4FDC-969D-E927AD740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1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1A5D-6E8F-4ADF-B9B6-5950D9DA0C8D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6AE4-1787-4FDC-969D-E927AD740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913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1A5D-6E8F-4ADF-B9B6-5950D9DA0C8D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6AE4-1787-4FDC-969D-E927AD740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704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1A5D-6E8F-4ADF-B9B6-5950D9DA0C8D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6AE4-1787-4FDC-969D-E927AD740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427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1A5D-6E8F-4ADF-B9B6-5950D9DA0C8D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6AE4-1787-4FDC-969D-E927AD740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545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1A5D-6E8F-4ADF-B9B6-5950D9DA0C8D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6AE4-1787-4FDC-969D-E927AD740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153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1A5D-6E8F-4ADF-B9B6-5950D9DA0C8D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6AE4-1787-4FDC-969D-E927AD740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905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1A5D-6E8F-4ADF-B9B6-5950D9DA0C8D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6AE4-1787-4FDC-969D-E927AD740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981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1A5D-6E8F-4ADF-B9B6-5950D9DA0C8D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6AE4-1787-4FDC-969D-E927AD740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044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1A5D-6E8F-4ADF-B9B6-5950D9DA0C8D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6AE4-1787-4FDC-969D-E927AD740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482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1A5D-6E8F-4ADF-B9B6-5950D9DA0C8D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6AE4-1787-4FDC-969D-E927AD740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39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1A5D-6E8F-4ADF-B9B6-5950D9DA0C8D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06AE4-1787-4FDC-969D-E927AD740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205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Равенства и неравенства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509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уга 3"/>
          <p:cNvSpPr/>
          <p:nvPr/>
        </p:nvSpPr>
        <p:spPr>
          <a:xfrm rot="8033037">
            <a:off x="3958666" y="-2142745"/>
            <a:ext cx="4486111" cy="4846998"/>
          </a:xfrm>
          <a:prstGeom prst="arc">
            <a:avLst/>
          </a:prstGeom>
          <a:noFill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57713" y="4320947"/>
            <a:ext cx="1676133" cy="206482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84" y="4453895"/>
            <a:ext cx="1469136" cy="2133600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1033287" y="-7717"/>
            <a:ext cx="99588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dirty="0">
                <a:ln/>
                <a:solidFill>
                  <a:schemeClr val="accent4"/>
                </a:solidFill>
              </a:rPr>
              <a:t>Это равенство или неравенство?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1757170" y="-11"/>
            <a:ext cx="8962855" cy="3709183"/>
            <a:chOff x="1196105" y="2283115"/>
            <a:chExt cx="8962855" cy="3709183"/>
          </a:xfrm>
        </p:grpSpPr>
        <p:sp>
          <p:nvSpPr>
            <p:cNvPr id="22" name="Хорда 21"/>
            <p:cNvSpPr/>
            <p:nvPr/>
          </p:nvSpPr>
          <p:spPr>
            <a:xfrm rot="17580175">
              <a:off x="7261006" y="2278879"/>
              <a:ext cx="2893717" cy="2902190"/>
            </a:xfrm>
            <a:prstGeom prst="chor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ердце 22"/>
            <p:cNvSpPr/>
            <p:nvPr/>
          </p:nvSpPr>
          <p:spPr>
            <a:xfrm>
              <a:off x="7558367" y="3148948"/>
              <a:ext cx="914400" cy="914400"/>
            </a:xfrm>
            <a:prstGeom prst="hear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ердце 23"/>
            <p:cNvSpPr/>
            <p:nvPr/>
          </p:nvSpPr>
          <p:spPr>
            <a:xfrm>
              <a:off x="9086076" y="3660153"/>
              <a:ext cx="914400" cy="914400"/>
            </a:xfrm>
            <a:prstGeom prst="hear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ердце 24"/>
            <p:cNvSpPr/>
            <p:nvPr/>
          </p:nvSpPr>
          <p:spPr>
            <a:xfrm>
              <a:off x="8015567" y="4088240"/>
              <a:ext cx="914400" cy="914400"/>
            </a:xfrm>
            <a:prstGeom prst="hear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6" name="Группа 25"/>
            <p:cNvGrpSpPr/>
            <p:nvPr/>
          </p:nvGrpSpPr>
          <p:grpSpPr>
            <a:xfrm>
              <a:off x="1196105" y="3098581"/>
              <a:ext cx="8059741" cy="2893717"/>
              <a:chOff x="1196105" y="3098581"/>
              <a:chExt cx="8059741" cy="2893717"/>
            </a:xfrm>
          </p:grpSpPr>
          <p:sp>
            <p:nvSpPr>
              <p:cNvPr id="27" name="Хорда 26"/>
              <p:cNvSpPr/>
              <p:nvPr/>
            </p:nvSpPr>
            <p:spPr>
              <a:xfrm rot="17580175">
                <a:off x="1200341" y="3094345"/>
                <a:ext cx="2893717" cy="2902190"/>
              </a:xfrm>
              <a:prstGeom prst="chord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Сердце 27"/>
              <p:cNvSpPr/>
              <p:nvPr/>
            </p:nvSpPr>
            <p:spPr>
              <a:xfrm>
                <a:off x="1637814" y="4713266"/>
                <a:ext cx="914400" cy="914400"/>
              </a:xfrm>
              <a:prstGeom prst="hear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Сердце 28"/>
              <p:cNvSpPr/>
              <p:nvPr/>
            </p:nvSpPr>
            <p:spPr>
              <a:xfrm>
                <a:off x="3145235" y="4088240"/>
                <a:ext cx="914400" cy="914400"/>
              </a:xfrm>
              <a:prstGeom prst="hear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Сердце 29"/>
              <p:cNvSpPr/>
              <p:nvPr/>
            </p:nvSpPr>
            <p:spPr>
              <a:xfrm>
                <a:off x="2257085" y="3798866"/>
                <a:ext cx="914400" cy="914400"/>
              </a:xfrm>
              <a:prstGeom prst="hear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Сердце 30"/>
              <p:cNvSpPr/>
              <p:nvPr/>
            </p:nvSpPr>
            <p:spPr>
              <a:xfrm>
                <a:off x="1326930" y="3838661"/>
                <a:ext cx="914400" cy="914400"/>
              </a:xfrm>
              <a:prstGeom prst="hear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Сердце 31"/>
              <p:cNvSpPr/>
              <p:nvPr/>
            </p:nvSpPr>
            <p:spPr>
              <a:xfrm>
                <a:off x="2652621" y="4880541"/>
                <a:ext cx="914400" cy="914400"/>
              </a:xfrm>
              <a:prstGeom prst="hear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Сердце 32"/>
              <p:cNvSpPr/>
              <p:nvPr/>
            </p:nvSpPr>
            <p:spPr>
              <a:xfrm>
                <a:off x="8341446" y="3100516"/>
                <a:ext cx="914400" cy="914400"/>
              </a:xfrm>
              <a:prstGeom prst="hear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42" name="Группа 41"/>
          <p:cNvGrpSpPr/>
          <p:nvPr/>
        </p:nvGrpSpPr>
        <p:grpSpPr>
          <a:xfrm>
            <a:off x="10077965" y="2736486"/>
            <a:ext cx="1933979" cy="1102112"/>
            <a:chOff x="8114262" y="3780780"/>
            <a:chExt cx="1933979" cy="1102112"/>
          </a:xfrm>
        </p:grpSpPr>
        <p:sp>
          <p:nvSpPr>
            <p:cNvPr id="34" name="Не равно 33"/>
            <p:cNvSpPr/>
            <p:nvPr/>
          </p:nvSpPr>
          <p:spPr>
            <a:xfrm>
              <a:off x="8256764" y="3865180"/>
              <a:ext cx="1648974" cy="873100"/>
            </a:xfrm>
            <a:prstGeom prst="mathNotEqua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5" name="Овальная выноска 34"/>
            <p:cNvSpPr/>
            <p:nvPr/>
          </p:nvSpPr>
          <p:spPr>
            <a:xfrm flipH="1">
              <a:off x="8114262" y="3780780"/>
              <a:ext cx="1933979" cy="1102112"/>
            </a:xfrm>
            <a:prstGeom prst="wedgeEllipseCallout">
              <a:avLst>
                <a:gd name="adj1" fmla="val -6013"/>
                <a:gd name="adj2" fmla="val 10504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199441" y="2994866"/>
            <a:ext cx="2036293" cy="1102112"/>
            <a:chOff x="4555689" y="3662367"/>
            <a:chExt cx="1771948" cy="1102112"/>
          </a:xfrm>
        </p:grpSpPr>
        <p:sp>
          <p:nvSpPr>
            <p:cNvPr id="36" name="Овальная выноска 35"/>
            <p:cNvSpPr/>
            <p:nvPr/>
          </p:nvSpPr>
          <p:spPr>
            <a:xfrm>
              <a:off x="4555689" y="3662367"/>
              <a:ext cx="1771948" cy="1102112"/>
            </a:xfrm>
            <a:prstGeom prst="wedgeEllipseCallout">
              <a:avLst>
                <a:gd name="adj1" fmla="val -1251"/>
                <a:gd name="adj2" fmla="val 97618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Равно 36"/>
            <p:cNvSpPr/>
            <p:nvPr/>
          </p:nvSpPr>
          <p:spPr>
            <a:xfrm>
              <a:off x="4693016" y="3706772"/>
              <a:ext cx="914400" cy="914400"/>
            </a:xfrm>
            <a:prstGeom prst="mathEqua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5542974" y="3715632"/>
              <a:ext cx="50526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?</a:t>
              </a:r>
              <a:endParaRPr lang="ru-RU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39" name="Прямоугольник 38"/>
          <p:cNvSpPr/>
          <p:nvPr/>
        </p:nvSpPr>
        <p:spPr>
          <a:xfrm>
            <a:off x="4313234" y="3345317"/>
            <a:ext cx="5359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dirty="0">
                <a:ln/>
                <a:solidFill>
                  <a:schemeClr val="accent4"/>
                </a:solidFill>
              </a:rPr>
              <a:t>Это неравенство!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068" y="3945754"/>
            <a:ext cx="2674627" cy="281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39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1286175" y="1494631"/>
            <a:ext cx="2902190" cy="2893717"/>
            <a:chOff x="1286175" y="1494631"/>
            <a:chExt cx="2902190" cy="2893717"/>
          </a:xfrm>
        </p:grpSpPr>
        <p:sp>
          <p:nvSpPr>
            <p:cNvPr id="10" name="Хорда 9"/>
            <p:cNvSpPr/>
            <p:nvPr/>
          </p:nvSpPr>
          <p:spPr>
            <a:xfrm rot="17580175">
              <a:off x="1290411" y="1490395"/>
              <a:ext cx="2893717" cy="2902190"/>
            </a:xfrm>
            <a:prstGeom prst="chor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ердце 10"/>
            <p:cNvSpPr/>
            <p:nvPr/>
          </p:nvSpPr>
          <p:spPr>
            <a:xfrm>
              <a:off x="1722337" y="3144221"/>
              <a:ext cx="914400" cy="914400"/>
            </a:xfrm>
            <a:prstGeom prst="hear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ердце 11"/>
            <p:cNvSpPr/>
            <p:nvPr/>
          </p:nvSpPr>
          <p:spPr>
            <a:xfrm>
              <a:off x="3231362" y="2414223"/>
              <a:ext cx="914400" cy="914400"/>
            </a:xfrm>
            <a:prstGeom prst="hear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ердце 12"/>
            <p:cNvSpPr/>
            <p:nvPr/>
          </p:nvSpPr>
          <p:spPr>
            <a:xfrm>
              <a:off x="2340250" y="2290448"/>
              <a:ext cx="914400" cy="914400"/>
            </a:xfrm>
            <a:prstGeom prst="hear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ердце 13"/>
            <p:cNvSpPr/>
            <p:nvPr/>
          </p:nvSpPr>
          <p:spPr>
            <a:xfrm>
              <a:off x="1476027" y="2281248"/>
              <a:ext cx="914400" cy="914400"/>
            </a:xfrm>
            <a:prstGeom prst="hear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ердце 14"/>
            <p:cNvSpPr/>
            <p:nvPr/>
          </p:nvSpPr>
          <p:spPr>
            <a:xfrm>
              <a:off x="2737269" y="3208836"/>
              <a:ext cx="914400" cy="914400"/>
            </a:xfrm>
            <a:prstGeom prst="hear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7462830" y="967364"/>
            <a:ext cx="2902190" cy="2893717"/>
            <a:chOff x="7432200" y="967364"/>
            <a:chExt cx="2902190" cy="2893717"/>
          </a:xfrm>
        </p:grpSpPr>
        <p:sp>
          <p:nvSpPr>
            <p:cNvPr id="5" name="Хорда 4"/>
            <p:cNvSpPr/>
            <p:nvPr/>
          </p:nvSpPr>
          <p:spPr>
            <a:xfrm rot="17580175">
              <a:off x="7436436" y="963128"/>
              <a:ext cx="2893717" cy="2902190"/>
            </a:xfrm>
            <a:prstGeom prst="chor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ердце 5"/>
            <p:cNvSpPr/>
            <p:nvPr/>
          </p:nvSpPr>
          <p:spPr>
            <a:xfrm>
              <a:off x="7718473" y="1833248"/>
              <a:ext cx="914400" cy="914400"/>
            </a:xfrm>
            <a:prstGeom prst="hear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ердце 6"/>
            <p:cNvSpPr/>
            <p:nvPr/>
          </p:nvSpPr>
          <p:spPr>
            <a:xfrm>
              <a:off x="9221411" y="2316464"/>
              <a:ext cx="914400" cy="914400"/>
            </a:xfrm>
            <a:prstGeom prst="hear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ердце 7"/>
            <p:cNvSpPr/>
            <p:nvPr/>
          </p:nvSpPr>
          <p:spPr>
            <a:xfrm>
              <a:off x="8307011" y="2676087"/>
              <a:ext cx="914400" cy="914400"/>
            </a:xfrm>
            <a:prstGeom prst="hear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Сердце 15"/>
            <p:cNvSpPr/>
            <p:nvPr/>
          </p:nvSpPr>
          <p:spPr>
            <a:xfrm>
              <a:off x="8456725" y="1785940"/>
              <a:ext cx="914400" cy="914400"/>
            </a:xfrm>
            <a:prstGeom prst="hear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068" y="3945754"/>
            <a:ext cx="2674627" cy="2818263"/>
          </a:xfrm>
          <a:prstGeom prst="rect">
            <a:avLst/>
          </a:prstGeom>
        </p:spPr>
      </p:pic>
      <p:sp>
        <p:nvSpPr>
          <p:cNvPr id="20" name="Сердце 19"/>
          <p:cNvSpPr/>
          <p:nvPr/>
        </p:nvSpPr>
        <p:spPr>
          <a:xfrm>
            <a:off x="9252041" y="139944"/>
            <a:ext cx="914400" cy="914400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425" y="522773"/>
            <a:ext cx="1143000" cy="714375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4296347" y="3199906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dirty="0">
                <a:ln/>
                <a:solidFill>
                  <a:schemeClr val="accent4"/>
                </a:solidFill>
              </a:rPr>
              <a:t>Равенство!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94097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96296E-6 L -0.00377 0.3349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16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0.02639 L -0.0082 0.09445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4119" y="265078"/>
            <a:ext cx="31518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равенства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34826" y="265078"/>
            <a:ext cx="39372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неравенства</a:t>
            </a:r>
            <a:endParaRPr lang="ru-RU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55010" y="1315956"/>
            <a:ext cx="192713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5-1=4</a:t>
            </a:r>
          </a:p>
          <a:p>
            <a:pPr algn="ctr"/>
            <a:r>
              <a:rPr lang="ru-RU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3+2=5</a:t>
            </a:r>
          </a:p>
          <a:p>
            <a:pPr algn="ctr"/>
            <a:r>
              <a:rPr lang="ru-RU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1=1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04885" y="3901279"/>
            <a:ext cx="192713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4&gt;2</a:t>
            </a:r>
          </a:p>
          <a:p>
            <a:pPr algn="ctr"/>
            <a:r>
              <a:rPr lang="en-US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3+1&gt;2</a:t>
            </a:r>
          </a:p>
          <a:p>
            <a:pPr algn="ctr"/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5&gt;4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769" y="5391150"/>
            <a:ext cx="1400175" cy="14668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795944" y="5108738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 за внимание!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681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07407E-6 L -0.31185 -0.00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99" y="-41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4.07407E-6 L 0.31263 -0.3810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25" y="-19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26</Words>
  <Application>Microsoft Office PowerPoint</Application>
  <PresentationFormat>Широкоэкранный</PresentationFormat>
  <Paragraphs>14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Равенства и неравенства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Равенства и неравенства</dc:title>
  <dc:creator>Татьяна</dc:creator>
  <cp:lastModifiedBy>Татьяна Дремина</cp:lastModifiedBy>
  <cp:revision>7</cp:revision>
  <dcterms:created xsi:type="dcterms:W3CDTF">2014-10-02T12:41:54Z</dcterms:created>
  <dcterms:modified xsi:type="dcterms:W3CDTF">2018-12-25T16:05:01Z</dcterms:modified>
</cp:coreProperties>
</file>