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233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77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95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04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680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3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94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767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31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902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6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0AF40-D766-4EE1-88F6-E77637108E14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4B67-3C6C-4E7D-ACFF-3DFB88E01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0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4253" y="1457639"/>
            <a:ext cx="7704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BeeskneesCTT" pitchFamily="2" charset="0"/>
              </a:rPr>
              <a:t>Роль книги в воспитании дошкольников</a:t>
            </a:r>
            <a:endParaRPr lang="ru-RU" sz="4800" dirty="0">
              <a:solidFill>
                <a:srgbClr val="FFC000"/>
              </a:solidFill>
              <a:latin typeface="BeeskneesCT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603" y="5013176"/>
            <a:ext cx="8081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Консультация для родителей</a:t>
            </a:r>
          </a:p>
          <a:p>
            <a:pPr algn="ctr"/>
            <a:r>
              <a:rPr lang="ru-RU" dirty="0" smtClean="0"/>
              <a:t>Подготовила воспитатель ГБДОУ№2 </a:t>
            </a:r>
            <a:r>
              <a:rPr lang="ru-RU" dirty="0" err="1"/>
              <a:t>П</a:t>
            </a:r>
            <a:r>
              <a:rPr lang="ru-RU" dirty="0" err="1" smtClean="0"/>
              <a:t>етродворцового</a:t>
            </a:r>
            <a:r>
              <a:rPr lang="ru-RU" dirty="0" smtClean="0"/>
              <a:t> района Санкт-Петербурга</a:t>
            </a:r>
          </a:p>
          <a:p>
            <a:pPr algn="ctr"/>
            <a:r>
              <a:rPr lang="ru-RU" smtClean="0"/>
              <a:t>Зайцева </a:t>
            </a:r>
            <a:r>
              <a:rPr lang="ru-RU" smtClean="0"/>
              <a:t>Я.Х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04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04664"/>
            <a:ext cx="76092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Советы родителям о чтении в семье</a:t>
            </a:r>
            <a:br>
              <a:rPr lang="ru-RU" sz="3200" b="1" dirty="0" smtClean="0">
                <a:solidFill>
                  <a:srgbClr val="FFC000"/>
                </a:solidFill>
              </a:rPr>
            </a:b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340768"/>
            <a:ext cx="811333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/>
              <a:t>Чаще посещайте библиотеку сами, чтобы вместе с профессионалами подумать о чтении ваших детей, поговорить о лучших детских книгах, получить информацию о новых поступлениях.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/>
              <a:t>Познакомьтесь с литературой по вопросам детского чтения.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/>
              <a:t>Читайте вместе вслух.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/>
              <a:t>Помните, что дети любят перечитывать книги. Не стоит протестовать против этого.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/>
              <a:t>Воспитывайте у ребенка культуру общения с книгой: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/>
              <a:t>знакомьте его с правилами бережного отношения к книге, при необходимости организуйте мелкий ремонт;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/>
              <a:t>прививайте детям навыки работы с книгой.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/>
              <a:t>Не ограничивайтесь общением только в своей семье, чаще посещайте вместе с детьми библиотеку. Активно участвуйте в библиотечных, клубных, школьных мероприятиях.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/>
              <a:t>Специалисты библиотеки окажут квалифицированную помощь в подборке литературы, которая поможет в воспитании Ваших детей.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05504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1233" y="236573"/>
            <a:ext cx="57573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latin typeface="Gabriola" pitchFamily="82" charset="0"/>
              </a:rPr>
              <a:t>Любить книгу с детства </a:t>
            </a:r>
            <a:endParaRPr lang="ru-RU" sz="4400" b="1" dirty="0">
              <a:solidFill>
                <a:srgbClr val="FFC000"/>
              </a:solidFill>
              <a:latin typeface="Gabriola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8144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9" y="1048477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Привить ребенку вкус к чтению - лучший подарок, который мы можем ему сделать.                                                                                                         С. Лупан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09926" y="2132855"/>
            <a:ext cx="42105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Социологи и психологи всего мира утверждают, что именно чтение:</a:t>
            </a:r>
          </a:p>
          <a:p>
            <a:endParaRPr lang="ru-RU" sz="2000" b="1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/>
              <a:t>  развивает интеллект;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/>
              <a:t> формирует духовно зрелость;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/>
              <a:t>  социально ценную личность.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000" b="1" dirty="0" smtClean="0"/>
          </a:p>
          <a:p>
            <a:r>
              <a:rPr lang="ru-RU" sz="2000" b="1" dirty="0" smtClean="0"/>
              <a:t> По данным ЮНЕСКО, наша страна занимает 41-е место по интеллектуальному развитию молодежи, тогда как в 50-е годы XX в. занимала 3-е место.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63" y="1988840"/>
            <a:ext cx="4469445" cy="383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460851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Многочисленные социологические исследования в разных регионах нашей страны фиксируют смещение чтения в структуре досуга детей на 4-6 место. Исследователи отмечают, что чтение из жизни ребенка не уходит, а становится другим: более индивидуальным, прагматичным, информационным и поверхностным. Под воздействием компьютера меняется восприятие ребенком текста: психологи говорят о формировании &lt;файлового&gt; сознания.</a:t>
            </a:r>
            <a:endParaRPr lang="ru-RU" sz="24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40810"/>
            <a:ext cx="4201976" cy="523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543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Как правильно это сделать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052735"/>
            <a:ext cx="554461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3200" b="1" dirty="0" smtClean="0"/>
              <a:t>Чтение должно проходить в спокойной обстановке, когда ничто не отвлекает ребёнка. Ещё лучше, если обстановка усиливает восприятие. Например, вечером, когда за окном темно и полумрак настраивает на сказочный, фантастический лад, можно читать сказки.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556792"/>
            <a:ext cx="330015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14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6"/>
            <a:ext cx="52565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3200" b="1" dirty="0" smtClean="0"/>
              <a:t>Никогда не надо переутомлять ребёнка. Читать следует не более 15-20 минут, потому что затем их внимание рассеивается. Зато как радостна будет новая встреча с той же книжкой, и как сосредоточенно он будет слушать её и рассматривать</a:t>
            </a:r>
            <a:r>
              <a:rPr lang="ru-RU" b="1" dirty="0" smtClean="0"/>
              <a:t>. 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556792"/>
            <a:ext cx="3830721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47525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3200" b="1" dirty="0" smtClean="0"/>
              <a:t>Но не следует забывать, что ребёнок не может быть пассивным слушателем, поэтому во время чтения надо активизировать его внимание.  Проводить чтения-беседы «Вопрос ответ»; вместе (хором) рассказывать сказки.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26" r="18462"/>
          <a:stretch/>
        </p:blipFill>
        <p:spPr>
          <a:xfrm>
            <a:off x="5364088" y="1240049"/>
            <a:ext cx="3312368" cy="418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28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39604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3200" b="1" dirty="0" smtClean="0"/>
              <a:t>Беседа-чтение проходит интереснее, если ребенок  попеременно - то отвечает, то сам задаёт вопросы. </a:t>
            </a:r>
            <a:endParaRPr lang="ru-RU" sz="32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849229"/>
            <a:ext cx="4080033" cy="404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9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8710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Очень любят дети повторное чтение.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980728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800" b="1" dirty="0" smtClean="0"/>
              <a:t>Повторное чтение тренирует память и развивает речь.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800" b="1" dirty="0" smtClean="0"/>
              <a:t>После многократных чтений ребёнок  запомнит книгу и сможет проявить самостоятельность: читать наизусть стихи, пересказывать рассказы и сказки, делать к ним рисунки.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800" b="1" dirty="0" smtClean="0"/>
              <a:t>Любящие родители – первые слушатели и собеседники своих детей.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800" b="1" dirty="0" smtClean="0"/>
              <a:t>Когда ребёнок научился читать, читайте вместе с ним. Одну строчку читает он, другую строчку мама или папа, подсказывайте слова, где ребёнок запинается и вообще вдвоём веселее читать.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1978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75433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Мамы, папы, бабушки и дедушки!</a:t>
            </a:r>
            <a:br>
              <a:rPr lang="ru-RU" sz="3200" b="1" dirty="0" smtClean="0">
                <a:solidFill>
                  <a:srgbClr val="FFC000"/>
                </a:solidFill>
              </a:rPr>
            </a:b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124744"/>
            <a:ext cx="80648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3200" b="1" dirty="0" smtClean="0"/>
              <a:t>Помните, что лучшим советчиком в воспитании  детей является книга. Власть ее огромна.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3200" b="1" dirty="0" smtClean="0"/>
              <a:t>Книга — это знания, хорошие мысли, помощь в труде и учебе, отдых.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3200" b="1" dirty="0" smtClean="0"/>
              <a:t>Мало иметь хорошую книгу, надо научить детей пользоваться ею.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3200" b="1" dirty="0" smtClean="0"/>
              <a:t>Помните, что пользу приносит только разумное, хорошо организованное чтение.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5852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565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BeeskneesCTT</vt:lpstr>
      <vt:lpstr>Calibri</vt:lpstr>
      <vt:lpstr>Gabriola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</dc:creator>
  <cp:lastModifiedBy>Яна Зайцева</cp:lastModifiedBy>
  <cp:revision>14</cp:revision>
  <dcterms:created xsi:type="dcterms:W3CDTF">2013-02-17T11:00:16Z</dcterms:created>
  <dcterms:modified xsi:type="dcterms:W3CDTF">2018-12-25T08:47:03Z</dcterms:modified>
</cp:coreProperties>
</file>