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9" r:id="rId6"/>
    <p:sldId id="258" r:id="rId7"/>
    <p:sldId id="265" r:id="rId8"/>
    <p:sldId id="264" r:id="rId9"/>
    <p:sldId id="269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983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55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95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380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9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5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113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83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455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979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27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242A6-A7DF-432C-86BD-852812F9CC98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9A742-4CAB-4466-B92A-A8939A114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3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9494" y="2060811"/>
            <a:ext cx="101675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/>
              <a:t>Презентация</a:t>
            </a:r>
          </a:p>
          <a:p>
            <a:pPr algn="ctr"/>
            <a:r>
              <a:rPr lang="ru-RU" sz="4400" b="1" i="1" dirty="0" smtClean="0"/>
              <a:t>Стихи русских поэтов о осени</a:t>
            </a:r>
            <a:endParaRPr lang="ru-RU" sz="44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54137" y="5199797"/>
            <a:ext cx="41898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Подготовила воспитатель ГБДОУ№2 СПБ</a:t>
            </a:r>
          </a:p>
          <a:p>
            <a:pPr algn="ctr"/>
            <a:r>
              <a:rPr lang="ru-RU" dirty="0"/>
              <a:t>Зайцева Я.Х.</a:t>
            </a:r>
          </a:p>
        </p:txBody>
      </p:sp>
    </p:spTree>
    <p:extLst>
      <p:ext uri="{BB962C8B-B14F-4D97-AF65-F5344CB8AC3E}">
        <p14:creationId xmlns:p14="http://schemas.microsoft.com/office/powerpoint/2010/main" val="358736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5958" y="382137"/>
            <a:ext cx="547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68537" y="382138"/>
            <a:ext cx="608690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Задрожали листы, облетая, </a:t>
            </a:r>
            <a:br>
              <a:rPr lang="ru-RU" sz="3200" b="1" dirty="0"/>
            </a:br>
            <a:r>
              <a:rPr lang="ru-RU" sz="3200" b="1" dirty="0"/>
              <a:t>Тучи неба закрыли красу, </a:t>
            </a:r>
            <a:br>
              <a:rPr lang="ru-RU" sz="3200" b="1" dirty="0"/>
            </a:br>
            <a:r>
              <a:rPr lang="ru-RU" sz="3200" b="1" dirty="0"/>
              <a:t>С поля буря </a:t>
            </a:r>
            <a:r>
              <a:rPr lang="ru-RU" sz="3200" b="1" dirty="0" err="1"/>
              <a:t>ворвавшися</a:t>
            </a:r>
            <a:r>
              <a:rPr lang="ru-RU" sz="3200" b="1" dirty="0"/>
              <a:t> злая </a:t>
            </a:r>
            <a:br>
              <a:rPr lang="ru-RU" sz="3200" b="1" dirty="0"/>
            </a:br>
            <a:r>
              <a:rPr lang="ru-RU" sz="3200" b="1" dirty="0"/>
              <a:t>Рвет и мечет и воет в лесу.</a:t>
            </a:r>
          </a:p>
          <a:p>
            <a:r>
              <a:rPr lang="ru-RU" sz="3200" b="1" dirty="0"/>
              <a:t>Только ты, моя милая птичка, </a:t>
            </a:r>
            <a:br>
              <a:rPr lang="ru-RU" sz="3200" b="1" dirty="0"/>
            </a:br>
            <a:r>
              <a:rPr lang="ru-RU" sz="3200" b="1" dirty="0"/>
              <a:t>В теплом гнездышке еле видна, </a:t>
            </a:r>
            <a:br>
              <a:rPr lang="ru-RU" sz="3200" b="1" dirty="0"/>
            </a:br>
            <a:r>
              <a:rPr lang="ru-RU" sz="3200" b="1" dirty="0"/>
              <a:t>Светлогруда, легка, невеличка, </a:t>
            </a:r>
            <a:br>
              <a:rPr lang="ru-RU" sz="3200" b="1" dirty="0"/>
            </a:br>
            <a:r>
              <a:rPr lang="ru-RU" sz="3200" b="1" dirty="0"/>
              <a:t>Не запугана бурей одна.</a:t>
            </a:r>
          </a:p>
          <a:p>
            <a:r>
              <a:rPr lang="ru-RU" sz="3200" b="1" dirty="0"/>
              <a:t>И грохочет громов перекличка, </a:t>
            </a:r>
            <a:br>
              <a:rPr lang="ru-RU" sz="3200" b="1" dirty="0"/>
            </a:br>
            <a:r>
              <a:rPr lang="ru-RU" sz="3200" b="1" dirty="0"/>
              <a:t>И шумящая мгла так черна... </a:t>
            </a:r>
            <a:br>
              <a:rPr lang="ru-RU" sz="3200" b="1" dirty="0"/>
            </a:br>
            <a:r>
              <a:rPr lang="ru-RU" sz="3200" b="1" dirty="0"/>
              <a:t>Только ты, моя милая птичка, </a:t>
            </a:r>
            <a:br>
              <a:rPr lang="ru-RU" sz="3200" b="1" dirty="0"/>
            </a:br>
            <a:r>
              <a:rPr lang="ru-RU" sz="3200" b="1" dirty="0"/>
              <a:t>В теплом гнездышке еле видна.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65" y="676998"/>
            <a:ext cx="5043466" cy="5988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135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37732" y="777922"/>
            <a:ext cx="103722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</a:rPr>
              <a:t>В этой </a:t>
            </a:r>
            <a:r>
              <a:rPr lang="ru-RU" sz="2800" b="1" dirty="0" smtClean="0">
                <a:solidFill>
                  <a:srgbClr val="000000"/>
                </a:solidFill>
              </a:rPr>
              <a:t>презентации будут представлены </a:t>
            </a:r>
            <a:r>
              <a:rPr lang="ru-RU" sz="2800" b="1" dirty="0">
                <a:solidFill>
                  <a:srgbClr val="000000"/>
                </a:solidFill>
              </a:rPr>
              <a:t>вашему вниманию стихи русских поэтов-классиков про осень </a:t>
            </a:r>
            <a:r>
              <a:rPr lang="ru-RU" sz="2800" b="1" dirty="0" smtClean="0">
                <a:solidFill>
                  <a:srgbClr val="000000"/>
                </a:solidFill>
              </a:rPr>
              <a:t>и иллюстрации к произведениям.</a:t>
            </a:r>
          </a:p>
          <a:p>
            <a:r>
              <a:rPr lang="ru-RU" sz="2800" b="1" dirty="0" smtClean="0">
                <a:solidFill>
                  <a:srgbClr val="000000"/>
                </a:solidFill>
                <a:effectLst/>
              </a:rPr>
              <a:t>Данную презентацию рекомендовано использовать  при ознакомлении с окружающим миром,  развитию речи, художественно-эстетическому воспитанию.</a:t>
            </a:r>
            <a:endParaRPr lang="ru-RU" sz="2800" b="1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579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92118" y="2156346"/>
            <a:ext cx="427175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Сергей 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</a:rPr>
              <a:t>Александрович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</a:rPr>
              <a:t>Есенин</a:t>
            </a:r>
          </a:p>
        </p:txBody>
      </p:sp>
      <p:pic>
        <p:nvPicPr>
          <p:cNvPr id="1026" name="Picture 2" descr="http://libverse.ru/img/yesen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809" y="445688"/>
            <a:ext cx="4271749" cy="607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79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32060" y="341195"/>
            <a:ext cx="667375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Нивы сжаты, рощи голы,</a:t>
            </a:r>
            <a:br>
              <a:rPr lang="ru-RU" sz="3200" b="1" i="1" dirty="0"/>
            </a:br>
            <a:r>
              <a:rPr lang="ru-RU" sz="3200" b="1" i="1" dirty="0"/>
              <a:t>От воды туман и сырость.</a:t>
            </a:r>
            <a:br>
              <a:rPr lang="ru-RU" sz="3200" b="1" i="1" dirty="0"/>
            </a:br>
            <a:r>
              <a:rPr lang="ru-RU" sz="3200" b="1" i="1" dirty="0"/>
              <a:t>Колесом за сини горы</a:t>
            </a:r>
            <a:br>
              <a:rPr lang="ru-RU" sz="3200" b="1" i="1" dirty="0"/>
            </a:br>
            <a:r>
              <a:rPr lang="ru-RU" sz="3200" b="1" i="1" dirty="0"/>
              <a:t>Солнце тихое скатилось.</a:t>
            </a:r>
          </a:p>
          <a:p>
            <a:r>
              <a:rPr lang="ru-RU" sz="3200" b="1" i="1" dirty="0"/>
              <a:t>Дремлет взрытая дорога.</a:t>
            </a:r>
            <a:br>
              <a:rPr lang="ru-RU" sz="3200" b="1" i="1" dirty="0"/>
            </a:br>
            <a:r>
              <a:rPr lang="ru-RU" sz="3200" b="1" i="1" dirty="0"/>
              <a:t>Ей сегодня </a:t>
            </a:r>
            <a:r>
              <a:rPr lang="ru-RU" sz="3200" b="1" i="1" dirty="0" err="1"/>
              <a:t>примечталось</a:t>
            </a:r>
            <a:r>
              <a:rPr lang="ru-RU" sz="3200" b="1" i="1" dirty="0"/>
              <a:t>,</a:t>
            </a:r>
            <a:br>
              <a:rPr lang="ru-RU" sz="3200" b="1" i="1" dirty="0"/>
            </a:br>
            <a:r>
              <a:rPr lang="ru-RU" sz="3200" b="1" i="1" dirty="0"/>
              <a:t>Что совсем-совсем немного</a:t>
            </a:r>
            <a:br>
              <a:rPr lang="ru-RU" sz="3200" b="1" i="1" dirty="0"/>
            </a:br>
            <a:r>
              <a:rPr lang="ru-RU" sz="3200" b="1" i="1" dirty="0"/>
              <a:t>Ждать зимы седой осталось.</a:t>
            </a:r>
          </a:p>
          <a:p>
            <a:r>
              <a:rPr lang="ru-RU" sz="3200" b="1" i="1" dirty="0"/>
              <a:t>Ах, и сам я в чаще звонкой</a:t>
            </a:r>
            <a:br>
              <a:rPr lang="ru-RU" sz="3200" b="1" i="1" dirty="0"/>
            </a:br>
            <a:r>
              <a:rPr lang="ru-RU" sz="3200" b="1" i="1" dirty="0"/>
              <a:t>Увидал вчера в тумане:</a:t>
            </a:r>
            <a:br>
              <a:rPr lang="ru-RU" sz="3200" b="1" i="1" dirty="0"/>
            </a:br>
            <a:r>
              <a:rPr lang="ru-RU" sz="3200" b="1" i="1" dirty="0"/>
              <a:t>Рыжий месяц жеребенком</a:t>
            </a:r>
            <a:br>
              <a:rPr lang="ru-RU" sz="3200" b="1" i="1" dirty="0"/>
            </a:br>
            <a:r>
              <a:rPr lang="ru-RU" sz="3200" b="1" i="1" dirty="0"/>
              <a:t>Запрягался в наши сани.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0" y="601286"/>
            <a:ext cx="4735773" cy="5454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409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51678" y="2238233"/>
            <a:ext cx="342558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Алексей Николаевич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Толстой</a:t>
            </a:r>
            <a:endParaRPr lang="ru-RU" sz="4400" b="1" dirty="0">
              <a:solidFill>
                <a:srgbClr val="C00000"/>
              </a:solidFill>
            </a:endParaRPr>
          </a:p>
          <a:p>
            <a:pPr algn="ctr"/>
            <a:endParaRPr lang="ru-RU" b="0" i="0" dirty="0">
              <a:solidFill>
                <a:srgbClr val="C00000"/>
              </a:solidFill>
              <a:effectLst/>
              <a:latin typeface="Linux Libertine"/>
            </a:endParaRPr>
          </a:p>
        </p:txBody>
      </p:sp>
      <p:pic>
        <p:nvPicPr>
          <p:cNvPr id="4" name="Picture 2" descr="http://www.aria-art.ru/0/V/Varlamov%20A.%20Krasnyj%20shut.%20Biograficheskoe%20povestvovanie%20ob%20Aleksee%20Tolstom/1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090" y="765033"/>
            <a:ext cx="4360918" cy="534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71748" y="971319"/>
            <a:ext cx="79202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Осень. Обсыпается весь наш бедный сад,</a:t>
            </a:r>
            <a:endParaRPr lang="ru-RU" sz="3200" b="1" dirty="0"/>
          </a:p>
          <a:p>
            <a:r>
              <a:rPr lang="ru-RU" sz="3200" b="1" i="1" dirty="0"/>
              <a:t>Листья пожелтевшие по ветру летят;</a:t>
            </a:r>
            <a:endParaRPr lang="ru-RU" sz="3200" b="1" dirty="0"/>
          </a:p>
          <a:p>
            <a:r>
              <a:rPr lang="ru-RU" sz="3200" b="1" i="1" dirty="0"/>
              <a:t>Лишь вдали красуются, там, на дне долин,</a:t>
            </a:r>
            <a:endParaRPr lang="ru-RU" sz="3200" b="1" dirty="0"/>
          </a:p>
          <a:p>
            <a:r>
              <a:rPr lang="ru-RU" sz="3200" b="1" i="1" dirty="0"/>
              <a:t>Кисти ярко – красные вянущих рябин</a:t>
            </a:r>
            <a:r>
              <a:rPr lang="ru-RU" sz="3200" b="1" i="1" dirty="0" smtClean="0"/>
              <a:t>.</a:t>
            </a:r>
            <a:endParaRPr lang="ru-RU" sz="3200" b="1" dirty="0"/>
          </a:p>
          <a:p>
            <a:r>
              <a:rPr lang="ru-RU" sz="3200" b="1" i="1" dirty="0"/>
              <a:t>Весело и горестно сердцу моему,</a:t>
            </a:r>
            <a:endParaRPr lang="ru-RU" sz="3200" b="1" dirty="0"/>
          </a:p>
          <a:p>
            <a:r>
              <a:rPr lang="ru-RU" sz="3200" b="1" i="1" dirty="0"/>
              <a:t>Молча твои рученьки грею я и жму,</a:t>
            </a:r>
            <a:endParaRPr lang="ru-RU" sz="3200" b="1" dirty="0"/>
          </a:p>
          <a:p>
            <a:r>
              <a:rPr lang="ru-RU" sz="3200" b="1" i="1" dirty="0"/>
              <a:t>В очи тебе </a:t>
            </a:r>
            <a:r>
              <a:rPr lang="ru-RU" sz="3200" b="1" i="1" dirty="0" err="1"/>
              <a:t>глядючи</a:t>
            </a:r>
            <a:r>
              <a:rPr lang="ru-RU" sz="3200" b="1" i="1" dirty="0"/>
              <a:t>, молча слезы лью,</a:t>
            </a:r>
            <a:endParaRPr lang="ru-RU" sz="3200" b="1" dirty="0"/>
          </a:p>
          <a:p>
            <a:r>
              <a:rPr lang="ru-RU" sz="3200" b="1" i="1" dirty="0"/>
              <a:t>Не умею высказать, как тебя люблю</a:t>
            </a:r>
            <a:r>
              <a:rPr lang="ru-RU" sz="3200" b="1" i="1" dirty="0" smtClean="0"/>
              <a:t>.</a:t>
            </a:r>
            <a:endParaRPr lang="ru-RU" sz="3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97" y="390042"/>
            <a:ext cx="3592915" cy="5686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14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litmir.co/BookBinary/232919/1421479347/i_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808" y="682388"/>
            <a:ext cx="4457226" cy="571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78722" y="2101755"/>
            <a:ext cx="33222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Александр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Сергеевич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Пушкин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587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99296" y="900752"/>
            <a:ext cx="7810506" cy="4004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Унылая пора! Очей очарованье!</a:t>
            </a:r>
            <a:endParaRPr lang="ru-RU" sz="3200" b="1" dirty="0"/>
          </a:p>
          <a:p>
            <a:r>
              <a:rPr lang="ru-RU" sz="3200" b="1" i="1" dirty="0"/>
              <a:t>Приятна мне твоя прощальная краса —</a:t>
            </a:r>
            <a:endParaRPr lang="ru-RU" sz="3200" b="1" dirty="0"/>
          </a:p>
          <a:p>
            <a:r>
              <a:rPr lang="ru-RU" sz="3200" b="1" i="1" dirty="0"/>
              <a:t>Люблю я пышное природы увяданье,</a:t>
            </a:r>
            <a:endParaRPr lang="ru-RU" sz="3200" b="1" dirty="0"/>
          </a:p>
          <a:p>
            <a:r>
              <a:rPr lang="ru-RU" sz="3200" b="1" i="1" dirty="0"/>
              <a:t>В багрец и в золото одетые леса,</a:t>
            </a:r>
            <a:endParaRPr lang="ru-RU" sz="3200" b="1" dirty="0"/>
          </a:p>
          <a:p>
            <a:r>
              <a:rPr lang="ru-RU" sz="3200" b="1" i="1" dirty="0"/>
              <a:t>В их сенях ветра шум и свежее дыханье,</a:t>
            </a:r>
            <a:endParaRPr lang="ru-RU" sz="3200" b="1" dirty="0"/>
          </a:p>
          <a:p>
            <a:r>
              <a:rPr lang="ru-RU" sz="3200" b="1" i="1" dirty="0"/>
              <a:t>И мглой волнистою покрыты небеса,</a:t>
            </a:r>
            <a:endParaRPr lang="ru-RU" sz="3200" b="1" dirty="0"/>
          </a:p>
          <a:p>
            <a:r>
              <a:rPr lang="ru-RU" sz="3200" b="1" i="1" dirty="0"/>
              <a:t>И редкий солнца луч, и первые морозы,</a:t>
            </a:r>
            <a:endParaRPr lang="ru-RU" sz="3200" b="1" dirty="0"/>
          </a:p>
          <a:p>
            <a:r>
              <a:rPr lang="ru-RU" sz="3200" b="1" i="1" dirty="0"/>
              <a:t>И отдаленные седой зимы угрозы</a:t>
            </a:r>
            <a:r>
              <a:rPr lang="ru-RU" sz="2800" b="1" i="1" dirty="0"/>
              <a:t>.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716" y="706271"/>
            <a:ext cx="4394580" cy="544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4720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5958" y="382137"/>
            <a:ext cx="547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8936" y="1772529"/>
            <a:ext cx="50914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Афанасий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Афанасьевич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Фет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://growinggarden.ru/img/2016/020813/57222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3930" y="382137"/>
            <a:ext cx="4129822" cy="563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34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163</Words>
  <Application>Microsoft Office PowerPoint</Application>
  <PresentationFormat>Широкоэкранный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Linux Libertine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 Зайцева</dc:creator>
  <cp:lastModifiedBy>Яна Зайцева</cp:lastModifiedBy>
  <cp:revision>31</cp:revision>
  <dcterms:created xsi:type="dcterms:W3CDTF">2016-12-20T16:51:21Z</dcterms:created>
  <dcterms:modified xsi:type="dcterms:W3CDTF">2018-12-25T09:01:04Z</dcterms:modified>
</cp:coreProperties>
</file>