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73" r:id="rId4"/>
    <p:sldId id="257" r:id="rId5"/>
    <p:sldId id="267" r:id="rId6"/>
    <p:sldId id="264" r:id="rId7"/>
    <p:sldId id="266" r:id="rId8"/>
    <p:sldId id="269" r:id="rId9"/>
    <p:sldId id="259" r:id="rId10"/>
    <p:sldId id="270" r:id="rId11"/>
    <p:sldId id="271" r:id="rId12"/>
    <p:sldId id="260" r:id="rId13"/>
    <p:sldId id="262" r:id="rId14"/>
    <p:sldId id="261" r:id="rId15"/>
    <p:sldId id="26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45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B0BF2-0816-43F7-B3F8-13CA81FFDD97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2505C-BFE7-48FF-A3E3-9926A2A568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B0BF2-0816-43F7-B3F8-13CA81FFDD97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2505C-BFE7-48FF-A3E3-9926A2A568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B0BF2-0816-43F7-B3F8-13CA81FFDD97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2505C-BFE7-48FF-A3E3-9926A2A568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B0BF2-0816-43F7-B3F8-13CA81FFDD97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2505C-BFE7-48FF-A3E3-9926A2A568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B0BF2-0816-43F7-B3F8-13CA81FFDD97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2505C-BFE7-48FF-A3E3-9926A2A568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B0BF2-0816-43F7-B3F8-13CA81FFDD97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2505C-BFE7-48FF-A3E3-9926A2A568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B0BF2-0816-43F7-B3F8-13CA81FFDD97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2505C-BFE7-48FF-A3E3-9926A2A568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B0BF2-0816-43F7-B3F8-13CA81FFDD97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2505C-BFE7-48FF-A3E3-9926A2A568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B0BF2-0816-43F7-B3F8-13CA81FFDD97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2505C-BFE7-48FF-A3E3-9926A2A568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B0BF2-0816-43F7-B3F8-13CA81FFDD97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2505C-BFE7-48FF-A3E3-9926A2A568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B0BF2-0816-43F7-B3F8-13CA81FFDD97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2505C-BFE7-48FF-A3E3-9926A2A568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4B0BF2-0816-43F7-B3F8-13CA81FFDD97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72505C-BFE7-48FF-A3E3-9926A2A5685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img0.liveinternet.ru/images/attach/c/4/80/761/80761592_large_3__15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411760" y="1844824"/>
            <a:ext cx="487261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Занятие по развитию речи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Составление рассказа по картине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«Река замерзла»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148064" y="3861048"/>
            <a:ext cx="331680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Занятие подготовила: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Воспитатель старшей группы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Е.Н.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Гарифуллина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img0.liveinternet.ru/images/attach/c/4/80/761/80761592_large_3__15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53168" y="642918"/>
            <a:ext cx="8890832" cy="9848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1)Назовите слова из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потешки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 в которых есть звук (С) (усы, красы, смелые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2) А теперь слова в которых есть звук (Ш) (нашего шубка, хорош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а)</a:t>
            </a:r>
          </a:p>
          <a:p>
            <a:endParaRPr lang="ru-RU" dirty="0"/>
          </a:p>
        </p:txBody>
      </p:sp>
      <p:pic>
        <p:nvPicPr>
          <p:cNvPr id="7" name="Picture 4" descr="https://www.sportsdirect.com/images/products/96566090_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2357430"/>
            <a:ext cx="3143272" cy="2214578"/>
          </a:xfrm>
          <a:prstGeom prst="rect">
            <a:avLst/>
          </a:prstGeom>
          <a:noFill/>
        </p:spPr>
      </p:pic>
      <p:pic>
        <p:nvPicPr>
          <p:cNvPr id="8" name="Picture 6" descr="http://deti-i-mama.ru/wp-content/uploads/2016/05/huba_detskaya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2" y="2357430"/>
            <a:ext cx="3214710" cy="22145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img0.liveinternet.ru/images/attach/c/4/80/761/80761592_large_3__15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27584" y="1268760"/>
            <a:ext cx="741682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Слова состоят из частей. Эти части называются слогами. 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 Сколько частей слогов в слове Саша? (Ответ детей)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 Какая первая часть? (Ответ детей)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 Какая вторая? (Ответ детей)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4. Сколько частей слогов в слове Маша? (Ответ детей)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5. Какой первый слог?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6. Какой второй?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1746" name="Picture 2" descr="http://img0.liveinternet.ru/images/attach/c/4/80/761/80761592_large_3__15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075670" y="928670"/>
            <a:ext cx="479772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Игра «Игла – пила»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57290" y="1643050"/>
            <a:ext cx="6809941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Шар, мак, жук, лук, рак, пар – один слог</a:t>
            </a:r>
          </a:p>
          <a:p>
            <a:pPr>
              <a:buNone/>
            </a:pP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Игла, мишка, ложка – сколько слогов?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3861048"/>
            <a:ext cx="6712158" cy="8002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Какие иглы вы знаете, чем они похожи?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img0.liveinternet.ru/images/attach/c/4/80/761/80761592_large_3__15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3794" name="Picture 2" descr="https://banner2.kisspng.com/20180126/fqq/kisspng-pine-fir-conifer-cone-spruce-branch-hand-painted-pine-cones-pattern-5a6b8f51d32967.833811491516998481864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54353" y="1214422"/>
            <a:ext cx="3131895" cy="2702664"/>
          </a:xfrm>
          <a:prstGeom prst="rect">
            <a:avLst/>
          </a:prstGeom>
          <a:noFill/>
        </p:spPr>
      </p:pic>
      <p:pic>
        <p:nvPicPr>
          <p:cNvPr id="33796" name="Picture 4" descr="http://ixbt.photo/photo/393541/34236K8kfU2cPs0/700437w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2928934"/>
            <a:ext cx="3011517" cy="250033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143108" y="4357694"/>
            <a:ext cx="116448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/>
              <a:t>Елка</a:t>
            </a:r>
            <a:endParaRPr lang="ru-RU" sz="4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786446" y="1785926"/>
            <a:ext cx="146546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/>
              <a:t>Сосна</a:t>
            </a:r>
            <a:endParaRPr lang="ru-RU" sz="40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 descr="http://img0.liveinternet.ru/images/attach/c/4/80/761/80761592_large_3__15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857488" y="357166"/>
            <a:ext cx="375307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dirty="0" smtClean="0"/>
              <a:t>У кого есть иголки</a:t>
            </a:r>
            <a:endParaRPr lang="ru-RU" sz="3600" dirty="0"/>
          </a:p>
        </p:txBody>
      </p:sp>
      <p:pic>
        <p:nvPicPr>
          <p:cNvPr id="30728" name="Picture 8" descr="https://avatars.mds.yandex.net/get-pdb/877347/336d3057-4a5a-4013-9d01-9eea70d0a66e/s1200?webp=fal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27085" y="1428737"/>
            <a:ext cx="3000396" cy="2000264"/>
          </a:xfrm>
          <a:prstGeom prst="rect">
            <a:avLst/>
          </a:prstGeom>
          <a:noFill/>
        </p:spPr>
      </p:pic>
      <p:pic>
        <p:nvPicPr>
          <p:cNvPr id="30730" name="Picture 10" descr="https://proxy11.online.ua/uol/r3-99795133b2/58c29a76761e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8" y="1428736"/>
            <a:ext cx="2928958" cy="1986199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1928794" y="3571876"/>
            <a:ext cx="1136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Ежик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429388" y="4643446"/>
            <a:ext cx="235745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Швейные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Иглы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500694" y="3500438"/>
            <a:ext cx="19207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Рыба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Ёрж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34" name="Picture 14" descr="https://homyak.com.ua/images/stories/virtuemart/product/resized/sewing%20needles%20golden%20eyes_0x30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43174" y="4286256"/>
            <a:ext cx="3571900" cy="16430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img0.liveinternet.ru/images/attach/c/4/80/761/80761592_large_3__15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14" descr="https://homyak.com.ua/images/stories/virtuemart/product/resized/sewing%20needles%20golden%20eyes_0x3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1928802"/>
            <a:ext cx="3571900" cy="2214578"/>
          </a:xfrm>
          <a:prstGeom prst="rect">
            <a:avLst/>
          </a:prstGeom>
          <a:noFill/>
        </p:spPr>
      </p:pic>
      <p:pic>
        <p:nvPicPr>
          <p:cNvPr id="34818" name="Picture 2" descr="http://uvencom.com/uploads/353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1928803"/>
            <a:ext cx="3500462" cy="221457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571604" y="642918"/>
            <a:ext cx="606634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Как можно сказать про швейную иглу,  какая она?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Что делают швейной иглой?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Что шьют швейной иглой?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0034" y="4500570"/>
            <a:ext cx="42366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Много игл – множественное число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643438" y="4500570"/>
            <a:ext cx="400083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Одна игла – единственное число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img0.liveinternet.ru/images/attach/c/4/80/761/80761592_large_3__15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99592" y="332656"/>
            <a:ext cx="7416824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Ребята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 сейчас я вам расскажу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четверостишие:</a:t>
            </a:r>
          </a:p>
          <a:p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Стали дни короче,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Солнце светит мало.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Вот пришли морозы-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И зима настала! </a:t>
            </a:r>
          </a:p>
          <a:p>
            <a:pPr algn="ctr"/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Кто догадался, о чем мы будем говорить на нашем занятии? (ответы детей) </a:t>
            </a:r>
          </a:p>
          <a:p>
            <a:pPr algn="just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img0.liveinternet.ru/images/attach/c/4/80/761/80761592_large_3__15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331640" y="1196752"/>
            <a:ext cx="712879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Письмо от Деда Мороза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«Дорогие ребята. Здравствуйте!</a:t>
            </a: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Пишет вам Снегурочка, из зимнего леса. У нас случилась беда. Пока Дед Мороз проверял свои владения, в лесу разгулялись и налетели сильные метели.  Они открыли сундучок Деда Мороза, где находились волшебные слова о зиме и унесли их с собой. Дорогие ребята помогите пожалуйста. Деду морозу собрать эти слова.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i02.fotocdn.net/s23/211/public_pin_l/305/25841625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img0.liveinternet.ru/images/attach/c/4/80/761/80761592_large_3__15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75856" y="692696"/>
            <a:ext cx="2750240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Вопросы и ответы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1196752"/>
            <a:ext cx="8540928" cy="480131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Кто нарисован на этой картине? (ответы детей)</a:t>
            </a:r>
          </a:p>
          <a:p>
            <a:pPr marL="342900" indent="-342900"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Что делают мальчики? Что делают девочки? </a:t>
            </a:r>
          </a:p>
          <a:p>
            <a:pPr marL="342900" indent="-34290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Придумайте им имена со звуками (С) и (Ш).</a:t>
            </a:r>
          </a:p>
          <a:p>
            <a:pPr marL="342900" indent="-34290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 Где дети катаются? </a:t>
            </a:r>
          </a:p>
          <a:p>
            <a:pPr marL="342900" indent="-34290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4. Это город или село?</a:t>
            </a:r>
          </a:p>
          <a:p>
            <a:pPr marL="342900" indent="-34290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5. Посмотрите внимательно, что слепили дети?</a:t>
            </a:r>
          </a:p>
          <a:p>
            <a:pPr marL="342900" indent="-34290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6. Что вы видите в дали?</a:t>
            </a:r>
          </a:p>
          <a:p>
            <a:pPr marL="342900" indent="-34290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7. Какое время дня (суток) нарисовал художник – утро, день или вечер?</a:t>
            </a:r>
          </a:p>
          <a:p>
            <a:pPr marL="342900" indent="-34290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8. Какое время года изображено на картине?</a:t>
            </a:r>
          </a:p>
          <a:p>
            <a:pPr marL="342900" indent="-34290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9. А что бывает только зимой (снег)</a:t>
            </a:r>
          </a:p>
          <a:p>
            <a:pPr marL="342900" indent="-34290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10. Какой бывает снег? (легкий, искристый, холодный, пушистый, </a:t>
            </a:r>
          </a:p>
          <a:p>
            <a:pPr marL="342900" indent="-34290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колючий, рыхлый)</a:t>
            </a:r>
          </a:p>
          <a:p>
            <a:pPr marL="342900" indent="-342900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Воспитатель: Сейчас придумайте рассказ по картине «Река замерзла»</a:t>
            </a:r>
          </a:p>
          <a:p>
            <a:pPr marL="342900" indent="-34290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Расскажите какое время года изображено, где это происходит и чем закончился </a:t>
            </a:r>
          </a:p>
          <a:p>
            <a:pPr marL="342900" indent="-34290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этот вечер</a:t>
            </a:r>
          </a:p>
          <a:p>
            <a:pPr marL="342900" indent="-342900"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5842" name="Picture 2" descr="http://900igr.net/up/datai/77340/0002-003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img0.liveinternet.ru/images/attach/c/4/80/761/80761592_large_3__15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7158" y="1643050"/>
            <a:ext cx="859678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arenR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 запомнили, как называется картина?</a:t>
            </a:r>
          </a:p>
          <a:p>
            <a:pPr marL="342900" indent="-342900">
              <a:buAutoNum type="arabicParenR" startAt="2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Ответ детей (Река замерзла)</a:t>
            </a:r>
          </a:p>
          <a:p>
            <a:pPr marL="342900" indent="-342900">
              <a:buAutoNum type="arabicParenR" startAt="2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Объясните, как вы понимаете, что значит «река замерзла»</a:t>
            </a:r>
          </a:p>
          <a:p>
            <a:pPr marL="342900" indent="-342900">
              <a:buAutoNum type="arabicParenR" startAt="2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Ответ детей (покрылась льдом, застыла. Можно сказать спящая речка, неподвижная)</a:t>
            </a:r>
          </a:p>
          <a:p>
            <a:pPr marL="342900" indent="-342900">
              <a:buAutoNum type="arabicParenR" startAt="2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Кто скажет по другому (Ответ детей)</a:t>
            </a:r>
          </a:p>
          <a:p>
            <a:pPr marL="342900" indent="-342900">
              <a:buAutoNum type="arabicParenR" startAt="2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Сейчас на улице холодно, и мальчик замерз. Что это значит?</a:t>
            </a:r>
          </a:p>
          <a:p>
            <a:pPr marL="342900" indent="-342900">
              <a:buAutoNum type="arabicParenR" startAt="2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Ответ детей (Ему стало холодно)</a:t>
            </a:r>
          </a:p>
          <a:p>
            <a:pPr marL="342900" indent="-342900">
              <a:buAutoNum type="arabicParenR" startAt="2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Одно и тоже слово – замерзла можно сказать и про речку, и про девочку. Мы говорим речка замерзла – это значит застыла, покрылась льдом, а можно сказать девочка замерзла – значит, ей стало холодно.</a:t>
            </a:r>
          </a:p>
          <a:p>
            <a:pPr marL="342900" indent="-342900">
              <a:buAutoNum type="arabicParenR" startAt="2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500430" y="1000108"/>
            <a:ext cx="27502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Вопросы и ответы</a:t>
            </a:r>
            <a:endParaRPr lang="ru-RU" sz="24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img0.liveinternet.ru/images/attach/c/4/80/761/80761592_large_3__15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92701" y="1142984"/>
            <a:ext cx="8737018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Физкультминутка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Представьте, что вы тоже замерзли. Поиграем в снежки, чтобы согреться.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Правила игры: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Дети наклоняются, «берут снег», выпрямляются, «лепят снежки» и играют  с ними.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Воспитатель произносит звук (С), то (Ш). На (С) дети поднимают руку, на (Ш) – машут рукой, как при ветерке. (задание выполняется коллективно и индивидуально.</a:t>
            </a:r>
            <a:endParaRPr lang="ru-RU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img0.liveinternet.ru/images/attach/c/4/80/761/80761592_large_3__15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899592" y="857232"/>
            <a:ext cx="734481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Потешка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Как у нашего кота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Шуба очень хороша.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Как у котика усы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Удивительной красы.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Глаза смелые, зубки белые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Игра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«Назови имена со звуком (С) и (Ш)</a:t>
            </a: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Саша, Костя, Соня – звук (С)</a:t>
            </a: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Миша, Маша, Наташа – звук (Ш)</a:t>
            </a:r>
          </a:p>
          <a:p>
            <a:pPr algn="ctr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232</TotalTime>
  <Words>664</Words>
  <Application>Microsoft Office PowerPoint</Application>
  <PresentationFormat>Экран (4:3)</PresentationFormat>
  <Paragraphs>85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артур</cp:lastModifiedBy>
  <cp:revision>54</cp:revision>
  <dcterms:created xsi:type="dcterms:W3CDTF">2018-12-10T12:13:52Z</dcterms:created>
  <dcterms:modified xsi:type="dcterms:W3CDTF">2018-12-11T07:21:05Z</dcterms:modified>
</cp:coreProperties>
</file>