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1" r:id="rId6"/>
    <p:sldId id="262" r:id="rId7"/>
    <p:sldId id="280" r:id="rId8"/>
    <p:sldId id="263" r:id="rId9"/>
    <p:sldId id="281" r:id="rId10"/>
    <p:sldId id="265" r:id="rId11"/>
    <p:sldId id="282" r:id="rId12"/>
    <p:sldId id="275" r:id="rId13"/>
    <p:sldId id="266" r:id="rId14"/>
    <p:sldId id="267" r:id="rId15"/>
    <p:sldId id="274" r:id="rId16"/>
    <p:sldId id="283" r:id="rId17"/>
    <p:sldId id="269" r:id="rId18"/>
    <p:sldId id="268" r:id="rId19"/>
    <p:sldId id="276" r:id="rId20"/>
    <p:sldId id="277" r:id="rId21"/>
    <p:sldId id="278" r:id="rId22"/>
    <p:sldId id="270" r:id="rId23"/>
    <p:sldId id="271" r:id="rId24"/>
    <p:sldId id="272" r:id="rId25"/>
    <p:sldId id="279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888" autoAdjust="0"/>
  </p:normalViewPr>
  <p:slideViewPr>
    <p:cSldViewPr>
      <p:cViewPr varScale="1">
        <p:scale>
          <a:sx n="82" d="100"/>
          <a:sy n="82" d="100"/>
        </p:scale>
        <p:origin x="-98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05257-95FE-4B0C-973F-1B3F80301257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50256-A4BD-440F-A5CF-9FE5B074F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877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50256-A4BD-440F-A5CF-9FE5B074FD5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3779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50256-A4BD-440F-A5CF-9FE5B074FD5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521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50256-A4BD-440F-A5CF-9FE5B074FD5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572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3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3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1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9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5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7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7"/>
            <a:ext cx="64366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5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6" y="2900830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1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5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8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5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3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3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3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5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5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6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4" y="2657435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3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3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3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5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10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1" y="4133089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6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799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8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3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1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1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7" y="224492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332656"/>
            <a:ext cx="3888432" cy="1702160"/>
          </a:xfrm>
        </p:spPr>
        <p:txBody>
          <a:bodyPr>
            <a:normAutofit/>
          </a:bodyPr>
          <a:lstStyle/>
          <a:p>
            <a:r>
              <a:rPr lang="ru-RU" b="1" smtClean="0">
                <a:latin typeface="Monotype Corsiva" pitchFamily="66" charset="0"/>
              </a:rPr>
              <a:t>Предварительная работа к проекту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7" y="2636913"/>
            <a:ext cx="3309803" cy="1260629"/>
          </a:xfrm>
        </p:spPr>
        <p:txBody>
          <a:bodyPr>
            <a:noAutofit/>
          </a:bodyPr>
          <a:lstStyle/>
          <a:p>
            <a:r>
              <a:rPr lang="ru-RU" sz="4800" b="1" smtClean="0">
                <a:solidFill>
                  <a:srgbClr val="FF0000"/>
                </a:solidFill>
                <a:latin typeface="Monotype Corsiva" pitchFamily="66" charset="0"/>
              </a:rPr>
              <a:t>«Золотое кольцо России»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Monotype Corsiva" pitchFamily="66" charset="0"/>
              </a:rPr>
              <a:t>Выполнила воспитатель: Деревягина Н.А.</a:t>
            </a:r>
          </a:p>
          <a:p>
            <a:r>
              <a:rPr lang="ru-RU" sz="1600" b="1" smtClean="0">
                <a:solidFill>
                  <a:srgbClr val="7030A0"/>
                </a:solidFill>
                <a:latin typeface="Monotype Corsiva" pitchFamily="66" charset="0"/>
              </a:rPr>
              <a:t>Чкаловская  школа-интернат      2015 г.</a:t>
            </a:r>
          </a:p>
          <a:p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user\Desktop\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9"/>
            <a:ext cx="4392488" cy="305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5224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Работа с </a:t>
            </a:r>
            <a:r>
              <a:rPr lang="ru-RU" b="1" dirty="0" err="1" smtClean="0">
                <a:solidFill>
                  <a:srgbClr val="7030A0"/>
                </a:solidFill>
                <a:latin typeface="Monotype Corsiva" pitchFamily="66" charset="0"/>
              </a:rPr>
              <a:t>интернет-ресурсами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2988" y="2777728"/>
            <a:ext cx="3419475" cy="25646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4480" y="2312989"/>
            <a:ext cx="2620565" cy="3494087"/>
          </a:xfrm>
        </p:spPr>
      </p:pic>
    </p:spTree>
    <p:extLst>
      <p:ext uri="{BB962C8B-B14F-4D97-AF65-F5344CB8AC3E}">
        <p14:creationId xmlns:p14="http://schemas.microsoft.com/office/powerpoint/2010/main" xmlns="" val="1056939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\Desktop\Золотое кольцо  фото\IMG_20150917_15425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439248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\Desktop\Золотое кольцо  фото\IMG_20150917_15404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74441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0845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Индивидуальная работа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4" y="1988841"/>
            <a:ext cx="3922911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6" y="1988841"/>
            <a:ext cx="3959423" cy="3960440"/>
          </a:xfrm>
        </p:spPr>
      </p:pic>
    </p:spTree>
    <p:extLst>
      <p:ext uri="{BB962C8B-B14F-4D97-AF65-F5344CB8AC3E}">
        <p14:creationId xmlns:p14="http://schemas.microsoft.com/office/powerpoint/2010/main" xmlns="" val="3909800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Творческая групповая работа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2443" y="2312989"/>
            <a:ext cx="2620565" cy="34940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4480" y="2312989"/>
            <a:ext cx="2620565" cy="3494087"/>
          </a:xfrm>
        </p:spPr>
      </p:pic>
    </p:spTree>
    <p:extLst>
      <p:ext uri="{BB962C8B-B14F-4D97-AF65-F5344CB8AC3E}">
        <p14:creationId xmlns:p14="http://schemas.microsoft.com/office/powerpoint/2010/main" xmlns="" val="12881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6" y="908721"/>
            <a:ext cx="3994919" cy="443361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6" y="908721"/>
            <a:ext cx="4031431" cy="4433614"/>
          </a:xfrm>
        </p:spPr>
      </p:pic>
    </p:spTree>
    <p:extLst>
      <p:ext uri="{BB962C8B-B14F-4D97-AF65-F5344CB8AC3E}">
        <p14:creationId xmlns:p14="http://schemas.microsoft.com/office/powerpoint/2010/main" xmlns="" val="3613876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6" y="1052736"/>
            <a:ext cx="3994919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6" y="2777728"/>
            <a:ext cx="3959423" cy="3459584"/>
          </a:xfrm>
        </p:spPr>
      </p:pic>
    </p:spTree>
    <p:extLst>
      <p:ext uri="{BB962C8B-B14F-4D97-AF65-F5344CB8AC3E}">
        <p14:creationId xmlns:p14="http://schemas.microsoft.com/office/powerpoint/2010/main" xmlns="" val="2210899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\Desktop\Золотое кольцо  фото\IMG_20150917_1628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138935" cy="537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дмин\Desktop\Золотое кольцо  фото\IMG_20150917_19083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432048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3628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Газета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24944"/>
            <a:ext cx="4176464" cy="335669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5" y="908721"/>
            <a:ext cx="3419475" cy="2564606"/>
          </a:xfrm>
        </p:spPr>
      </p:pic>
    </p:spTree>
    <p:extLst>
      <p:ext uri="{BB962C8B-B14F-4D97-AF65-F5344CB8AC3E}">
        <p14:creationId xmlns:p14="http://schemas.microsoft.com/office/powerpoint/2010/main" xmlns="" val="25024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Альбом достопримечательностей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7" y="2060849"/>
            <a:ext cx="2947392" cy="37462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060849"/>
            <a:ext cx="3240360" cy="3746227"/>
          </a:xfrm>
        </p:spPr>
      </p:pic>
    </p:spTree>
    <p:extLst>
      <p:ext uri="{BB962C8B-B14F-4D97-AF65-F5344CB8AC3E}">
        <p14:creationId xmlns:p14="http://schemas.microsoft.com/office/powerpoint/2010/main" xmlns="" val="19216780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IMG_20151006_1610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2620565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\Desktop\IMG_20151006_16101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4480" y="2312988"/>
            <a:ext cx="2620565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дмин\Desktop\IMG_20151006_161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8056" y="2357264"/>
            <a:ext cx="2620565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esktop\IMG_20151006_1648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864" y="-5644008"/>
            <a:ext cx="10205864" cy="15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7990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Знакомство с общим понятием «Золотое кольцо России»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2" y="2204865"/>
            <a:ext cx="3850903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060848"/>
            <a:ext cx="3419475" cy="2564606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045" y="2204864"/>
            <a:ext cx="3850903" cy="3744416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045" y="2209078"/>
            <a:ext cx="4003303" cy="389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773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дмин\Desktop\IMG_20151006_1610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381642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IMG_20151006_16515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6004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51753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7024744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IMG_20151006_1741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381642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\Desktop\Золотое кольцо  фото\IMG_20151006_16200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67240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\Desktop\IMG_20151006_1741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5299" y="980728"/>
            <a:ext cx="381642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362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Визитные карточки городов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8" y="2060849"/>
            <a:ext cx="3024335" cy="37462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988840"/>
            <a:ext cx="3240360" cy="3818235"/>
          </a:xfrm>
        </p:spPr>
      </p:pic>
    </p:spTree>
    <p:extLst>
      <p:ext uri="{BB962C8B-B14F-4D97-AF65-F5344CB8AC3E}">
        <p14:creationId xmlns:p14="http://schemas.microsoft.com/office/powerpoint/2010/main" xmlns="" val="2676374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6" y="332656"/>
            <a:ext cx="3528391" cy="43204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412777"/>
            <a:ext cx="4176464" cy="5112568"/>
          </a:xfrm>
        </p:spPr>
      </p:pic>
    </p:spTree>
    <p:extLst>
      <p:ext uri="{BB962C8B-B14F-4D97-AF65-F5344CB8AC3E}">
        <p14:creationId xmlns:p14="http://schemas.microsoft.com/office/powerpoint/2010/main" xmlns="" val="406529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Этап оценки</a:t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Защита докладов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628800"/>
            <a:ext cx="3960440" cy="4248472"/>
          </a:xfrm>
        </p:spPr>
      </p:pic>
      <p:pic>
        <p:nvPicPr>
          <p:cNvPr id="1026" name="Picture 2" descr="C:\Users\Админ\Desktop\Золотое кольцо  фото\IMG_20151005_08454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3123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491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7024744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Золотое кольцо  фото\IMG_20151005_0843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6004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\Desktop\Золотое кольцо  фото\IMG_20151005_08450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374441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51539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4286438_565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251" y="357188"/>
            <a:ext cx="8191500" cy="61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87108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Карта – схема </a:t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«Золотого кольца России»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3" y="3789040"/>
            <a:ext cx="3419475" cy="25646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6" y="1772817"/>
            <a:ext cx="3887415" cy="3281486"/>
          </a:xfrm>
        </p:spPr>
      </p:pic>
    </p:spTree>
    <p:extLst>
      <p:ext uri="{BB962C8B-B14F-4D97-AF65-F5344CB8AC3E}">
        <p14:creationId xmlns:p14="http://schemas.microsoft.com/office/powerpoint/2010/main" xmlns="" val="1859073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Города «Золотого кольца России»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00808"/>
            <a:ext cx="3456384" cy="2952328"/>
          </a:xfrm>
        </p:spPr>
      </p:pic>
      <p:pic>
        <p:nvPicPr>
          <p:cNvPr id="1026" name="Picture 2" descr="C:\Users\user\Desktop\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92896"/>
            <a:ext cx="453650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6082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Достопримечательности городов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204865"/>
            <a:ext cx="3744416" cy="38164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844825"/>
            <a:ext cx="3124621" cy="3926135"/>
          </a:xfrm>
        </p:spPr>
      </p:pic>
    </p:spTree>
    <p:extLst>
      <p:ext uri="{BB962C8B-B14F-4D97-AF65-F5344CB8AC3E}">
        <p14:creationId xmlns:p14="http://schemas.microsoft.com/office/powerpoint/2010/main" xmlns="" val="2327269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6177" y="1371601"/>
            <a:ext cx="3090863" cy="41211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9" y="620689"/>
            <a:ext cx="3304572" cy="146315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Этап планирования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6" y="2852936"/>
            <a:ext cx="3298784" cy="15179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Введение в проблематику проекта, выбор темы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2363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Золотое кольцо  фото\IMG_20150910_154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6632"/>
            <a:ext cx="52565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86626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764704"/>
            <a:ext cx="3528392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7" y="620689"/>
            <a:ext cx="3304572" cy="146315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Этап осуществления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4077072"/>
            <a:ext cx="3298784" cy="15179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Самостоятельная работа учащихся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613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\Desktop\Золотое кольцо  фото\IMG_20150917_154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68407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8204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367</TotalTime>
  <Words>73</Words>
  <Application>Microsoft Office PowerPoint</Application>
  <PresentationFormat>Экран (4:3)</PresentationFormat>
  <Paragraphs>22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Остин</vt:lpstr>
      <vt:lpstr>Предварительная работа к проекту</vt:lpstr>
      <vt:lpstr>Знакомство с общим понятием «Золотое кольцо России»</vt:lpstr>
      <vt:lpstr>Карта – схема  «Золотого кольца России»</vt:lpstr>
      <vt:lpstr>Города «Золотого кольца России»</vt:lpstr>
      <vt:lpstr>Достопримечательности городов</vt:lpstr>
      <vt:lpstr>Этап планирования</vt:lpstr>
      <vt:lpstr>Слайд 7</vt:lpstr>
      <vt:lpstr>Этап осуществления</vt:lpstr>
      <vt:lpstr>Слайд 9</vt:lpstr>
      <vt:lpstr>Работа с интернет-ресурсами</vt:lpstr>
      <vt:lpstr>Слайд 11</vt:lpstr>
      <vt:lpstr>Индивидуальная работа</vt:lpstr>
      <vt:lpstr>Творческая групповая работа</vt:lpstr>
      <vt:lpstr>Слайд 14</vt:lpstr>
      <vt:lpstr>Слайд 15</vt:lpstr>
      <vt:lpstr>Слайд 16</vt:lpstr>
      <vt:lpstr>Газета</vt:lpstr>
      <vt:lpstr>Альбом достопримечательностей</vt:lpstr>
      <vt:lpstr>Слайд 19</vt:lpstr>
      <vt:lpstr>Слайд 20</vt:lpstr>
      <vt:lpstr>Слайд 21</vt:lpstr>
      <vt:lpstr>Визитные карточки городов</vt:lpstr>
      <vt:lpstr>Слайд 23</vt:lpstr>
      <vt:lpstr>Этап оценки Защита докладов 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Предварительная работа к проекту</dc:title>
  <dc:creator>user</dc:creator>
  <cp:lastModifiedBy>НШ</cp:lastModifiedBy>
  <cp:revision>43</cp:revision>
  <dcterms:created xsi:type="dcterms:W3CDTF">2015-10-04T10:11:56Z</dcterms:created>
  <dcterms:modified xsi:type="dcterms:W3CDTF">2018-12-24T15:08:27Z</dcterms:modified>
</cp:coreProperties>
</file>