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94" r:id="rId2"/>
    <p:sldId id="272" r:id="rId3"/>
    <p:sldId id="286" r:id="rId4"/>
    <p:sldId id="275" r:id="rId5"/>
    <p:sldId id="289" r:id="rId6"/>
    <p:sldId id="284" r:id="rId7"/>
    <p:sldId id="273" r:id="rId8"/>
    <p:sldId id="288" r:id="rId9"/>
    <p:sldId id="293" r:id="rId10"/>
    <p:sldId id="278" r:id="rId11"/>
    <p:sldId id="283" r:id="rId12"/>
    <p:sldId id="279" r:id="rId13"/>
    <p:sldId id="291" r:id="rId14"/>
    <p:sldId id="28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09" autoAdjust="0"/>
    <p:restoredTop sz="94676" autoAdjust="0"/>
  </p:normalViewPr>
  <p:slideViewPr>
    <p:cSldViewPr>
      <p:cViewPr varScale="1">
        <p:scale>
          <a:sx n="75" d="100"/>
          <a:sy n="75" d="100"/>
        </p:scale>
        <p:origin x="-122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  <p:transition>
    <p:wipe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05.12.2018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>
    <p:wipe dir="u"/>
  </p:transition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Элекс\Desktop\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1" y="332656"/>
            <a:ext cx="8568952" cy="6192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54423175"/>
      </p:ext>
    </p:extLst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22376" y="5500702"/>
            <a:ext cx="7772400" cy="1071570"/>
          </a:xfrm>
        </p:spPr>
        <p:txBody>
          <a:bodyPr>
            <a:noAutofit/>
          </a:bodyPr>
          <a:lstStyle/>
          <a:p>
            <a:pPr algn="ctr"/>
            <a:endParaRPr lang="ru-RU" sz="2800" b="1" dirty="0" smtClean="0">
              <a:solidFill>
                <a:srgbClr val="002060"/>
              </a:solidFill>
            </a:endParaRPr>
          </a:p>
          <a:p>
            <a:pPr algn="ctr"/>
            <a:r>
              <a:rPr lang="ru-RU" sz="2800" b="1" dirty="0" err="1" smtClean="0">
                <a:solidFill>
                  <a:srgbClr val="002060"/>
                </a:solidFill>
              </a:rPr>
              <a:t>В.Поленов</a:t>
            </a:r>
            <a:r>
              <a:rPr lang="ru-RU" sz="2800" b="1" dirty="0" smtClean="0">
                <a:solidFill>
                  <a:srgbClr val="002060"/>
                </a:solidFill>
              </a:rPr>
              <a:t> «Христос и грешница»</a:t>
            </a:r>
            <a:endParaRPr lang="ru-RU" sz="2800" b="1" dirty="0">
              <a:solidFill>
                <a:srgbClr val="002060"/>
              </a:solidFill>
            </a:endParaRPr>
          </a:p>
        </p:txBody>
      </p:sp>
      <p:pic>
        <p:nvPicPr>
          <p:cNvPr id="2050" name="Picture 2" descr="C:\Users\Элекс\Desktop\Downloads\_._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6632"/>
            <a:ext cx="8640960" cy="5760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endParaRPr lang="ru-RU" b="1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ru-RU" dirty="0" smtClean="0"/>
          </a:p>
          <a:p>
            <a:r>
              <a:rPr lang="ru-RU" b="1" dirty="0" smtClean="0">
                <a:solidFill>
                  <a:srgbClr val="C00000"/>
                </a:solidFill>
              </a:rPr>
              <a:t>.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1026" name="Picture 2" descr="C:\Users\Элекс\Desktop\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60648"/>
            <a:ext cx="8563296" cy="62401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22376" y="1285860"/>
            <a:ext cx="7772400" cy="3786214"/>
          </a:xfrm>
        </p:spPr>
        <p:txBody>
          <a:bodyPr>
            <a:normAutofit/>
          </a:bodyPr>
          <a:lstStyle/>
          <a:p>
            <a:pPr algn="ctr"/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4" y="4000504"/>
            <a:ext cx="7772400" cy="2500330"/>
          </a:xfrm>
        </p:spPr>
        <p:txBody>
          <a:bodyPr>
            <a:noAutofit/>
          </a:bodyPr>
          <a:lstStyle/>
          <a:p>
            <a:pPr algn="ctr"/>
            <a:endParaRPr lang="ru-RU" sz="4000" b="1" dirty="0">
              <a:solidFill>
                <a:srgbClr val="C00000"/>
              </a:solidFill>
            </a:endParaRPr>
          </a:p>
        </p:txBody>
      </p:sp>
      <p:pic>
        <p:nvPicPr>
          <p:cNvPr id="1026" name="Picture 2" descr="C:\Users\Элекс\Desktop\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32656"/>
            <a:ext cx="8474001" cy="6265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Элекс\Desktop\МОЙ УРОК\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60647"/>
            <a:ext cx="8496944" cy="62646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57452817"/>
      </p:ext>
    </p:extLst>
  </p:cSld>
  <p:clrMapOvr>
    <a:masterClrMapping/>
  </p:clrMapOvr>
  <p:transition>
    <p:wipe dir="u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143512"/>
            <a:ext cx="8183880" cy="1051560"/>
          </a:xfrm>
        </p:spPr>
        <p:txBody>
          <a:bodyPr/>
          <a:lstStyle/>
          <a:p>
            <a:pPr algn="ctr"/>
            <a:r>
              <a:rPr lang="ru-RU" dirty="0" smtClean="0"/>
              <a:t>Спасибо за урок</a:t>
            </a:r>
            <a:endParaRPr lang="ru-RU" dirty="0"/>
          </a:p>
        </p:txBody>
      </p:sp>
      <p:pic>
        <p:nvPicPr>
          <p:cNvPr id="1026" name="Picture 2" descr="C:\Users\user\Downloads\орксэ.pn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28662" y="428604"/>
            <a:ext cx="7286675" cy="4929222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3894810"/>
          </a:xfrm>
        </p:spPr>
        <p:txBody>
          <a:bodyPr>
            <a:noAutofit/>
          </a:bodyPr>
          <a:lstStyle/>
          <a:p>
            <a:pPr algn="l"/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C:\Users\Элекс\Desktop\МОЙ УРОК\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60648"/>
            <a:ext cx="8639944" cy="6408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ownloads\словарь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22376" y="857232"/>
            <a:ext cx="7772400" cy="2071702"/>
          </a:xfrm>
        </p:spPr>
        <p:txBody>
          <a:bodyPr>
            <a:normAutofit fontScale="90000"/>
          </a:bodyPr>
          <a:lstStyle/>
          <a:p>
            <a:pPr algn="l"/>
            <a:r>
              <a:rPr lang="ru-RU" sz="4800" dirty="0" smtClean="0">
                <a:solidFill>
                  <a:srgbClr val="C00000"/>
                </a:solidFill>
              </a:rPr>
              <a:t>Этика – </a:t>
            </a:r>
            <a:r>
              <a:rPr lang="ru-RU" sz="4800" dirty="0" smtClean="0">
                <a:solidFill>
                  <a:schemeClr val="accent1"/>
                </a:solidFill>
              </a:rPr>
              <a:t>это отношения между людьми.</a:t>
            </a:r>
            <a:br>
              <a:rPr lang="ru-RU" sz="4800" dirty="0" smtClean="0">
                <a:solidFill>
                  <a:schemeClr val="accent1"/>
                </a:solidFill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pPr algn="l"/>
            <a:r>
              <a:rPr lang="ru-RU" sz="4400" b="1" dirty="0" smtClean="0">
                <a:solidFill>
                  <a:srgbClr val="C00000"/>
                </a:solidFill>
              </a:rPr>
              <a:t>Этикет</a:t>
            </a:r>
            <a:r>
              <a:rPr lang="ru-RU" sz="4400" b="1" dirty="0" smtClean="0"/>
              <a:t> </a:t>
            </a:r>
            <a:r>
              <a:rPr lang="ru-RU" sz="4400" b="1" dirty="0" smtClean="0">
                <a:solidFill>
                  <a:srgbClr val="92D050"/>
                </a:solidFill>
              </a:rPr>
              <a:t>– это правила поведения человека.</a:t>
            </a:r>
          </a:p>
          <a:p>
            <a:pPr algn="l"/>
            <a:endParaRPr lang="ru-RU" sz="4100" b="1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Элекс\Desktop\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60648"/>
            <a:ext cx="8496944" cy="6336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12831614"/>
      </p:ext>
    </p:extLst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ownloads\надо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3680496"/>
          </a:xfrm>
        </p:spPr>
        <p:txBody>
          <a:bodyPr>
            <a:normAutofit/>
          </a:bodyPr>
          <a:lstStyle/>
          <a:p>
            <a:pPr algn="l"/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V="1">
            <a:off x="722376" y="5143512"/>
            <a:ext cx="7772400" cy="135732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Элекс\Desktop\МОЙ УРОК\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32656"/>
            <a:ext cx="8462689" cy="61206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22376" y="620688"/>
            <a:ext cx="7772400" cy="1296144"/>
          </a:xfrm>
        </p:spPr>
        <p:txBody>
          <a:bodyPr>
            <a:noAutofit/>
          </a:bodyPr>
          <a:lstStyle/>
          <a:p>
            <a:pPr algn="ctr"/>
            <a:r>
              <a:rPr lang="ru-RU" sz="4800" dirty="0" smtClean="0">
                <a:solidFill>
                  <a:srgbClr val="FF0000"/>
                </a:solidFill>
                <a:effectLst/>
              </a:rPr>
              <a:t/>
            </a:r>
            <a:br>
              <a:rPr lang="ru-RU" sz="4800" dirty="0" smtClean="0">
                <a:solidFill>
                  <a:srgbClr val="FF0000"/>
                </a:solidFill>
                <a:effectLst/>
              </a:rPr>
            </a:br>
            <a:r>
              <a:rPr lang="ru-RU" sz="4800" dirty="0">
                <a:solidFill>
                  <a:srgbClr val="FF0000"/>
                </a:solidFill>
                <a:effectLst/>
              </a:rPr>
              <a:t/>
            </a:r>
            <a:br>
              <a:rPr lang="ru-RU" sz="4800" dirty="0">
                <a:solidFill>
                  <a:srgbClr val="FF0000"/>
                </a:solidFill>
                <a:effectLst/>
              </a:rPr>
            </a:br>
            <a:r>
              <a:rPr lang="ru-RU" sz="4800" dirty="0" smtClean="0">
                <a:solidFill>
                  <a:srgbClr val="FF0000"/>
                </a:solidFill>
                <a:effectLst/>
              </a:rPr>
              <a:t>Составьте из букв и слогов слово</a:t>
            </a:r>
            <a:endParaRPr lang="ru-RU" sz="4800" dirty="0">
              <a:solidFill>
                <a:srgbClr val="FF0000"/>
              </a:solidFill>
              <a:effectLst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594040" cy="914400"/>
          </a:xfrm>
        </p:spPr>
        <p:txBody>
          <a:bodyPr>
            <a:noAutofit/>
          </a:bodyPr>
          <a:lstStyle/>
          <a:p>
            <a:pPr algn="ctr"/>
            <a:r>
              <a:rPr lang="ru-RU" sz="6000" b="1" dirty="0" smtClean="0">
                <a:solidFill>
                  <a:srgbClr val="002060"/>
                </a:solidFill>
              </a:rPr>
              <a:t>ЛЕ  С  П  Т  НЯ   </a:t>
            </a:r>
            <a:endParaRPr lang="ru-RU" sz="60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Элекс\Desktop\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32656"/>
            <a:ext cx="8496944" cy="6264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43980658"/>
      </p:ext>
    </p:extLst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309</TotalTime>
  <Words>29</Words>
  <Application>Microsoft Office PowerPoint</Application>
  <PresentationFormat>Экран (4:3)</PresentationFormat>
  <Paragraphs>9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Аспект</vt:lpstr>
      <vt:lpstr>Презентация PowerPoint</vt:lpstr>
      <vt:lpstr>Презентация PowerPoint</vt:lpstr>
      <vt:lpstr>Презентация PowerPoint</vt:lpstr>
      <vt:lpstr>Этика – это отношения между людьми. </vt:lpstr>
      <vt:lpstr>Презентация PowerPoint</vt:lpstr>
      <vt:lpstr>Презентация PowerPoint</vt:lpstr>
      <vt:lpstr>Презентация PowerPoint</vt:lpstr>
      <vt:lpstr>  Составьте из букв и слогов слово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урок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Мадонна с младенцем</dc:title>
  <cp:lastModifiedBy>Ирина</cp:lastModifiedBy>
  <cp:revision>47</cp:revision>
  <dcterms:modified xsi:type="dcterms:W3CDTF">2018-12-05T17:40:37Z</dcterms:modified>
</cp:coreProperties>
</file>