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73" r:id="rId6"/>
    <p:sldId id="260" r:id="rId7"/>
    <p:sldId id="274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B2F99-BE74-4029-9CBD-3B48D8EF3E31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CA975-C19B-4AFC-99F9-FEB223B47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B2F99-BE74-4029-9CBD-3B48D8EF3E31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CA975-C19B-4AFC-99F9-FEB223B47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B2F99-BE74-4029-9CBD-3B48D8EF3E31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CA975-C19B-4AFC-99F9-FEB223B47CBF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B2F99-BE74-4029-9CBD-3B48D8EF3E31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CA975-C19B-4AFC-99F9-FEB223B47CB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B2F99-BE74-4029-9CBD-3B48D8EF3E31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CA975-C19B-4AFC-99F9-FEB223B47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B2F99-BE74-4029-9CBD-3B48D8EF3E31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CA975-C19B-4AFC-99F9-FEB223B47CB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B2F99-BE74-4029-9CBD-3B48D8EF3E31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CA975-C19B-4AFC-99F9-FEB223B47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B2F99-BE74-4029-9CBD-3B48D8EF3E31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CA975-C19B-4AFC-99F9-FEB223B47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B2F99-BE74-4029-9CBD-3B48D8EF3E31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CA975-C19B-4AFC-99F9-FEB223B47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B2F99-BE74-4029-9CBD-3B48D8EF3E31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CA975-C19B-4AFC-99F9-FEB223B47CBF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B2F99-BE74-4029-9CBD-3B48D8EF3E31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CA975-C19B-4AFC-99F9-FEB223B47CB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CFB2F99-BE74-4029-9CBD-3B48D8EF3E31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93CA975-C19B-4AFC-99F9-FEB223B47CB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7240" y="764704"/>
            <a:ext cx="7543800" cy="525658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_Helver Bashkir" panose="020B0504020202020204" pitchFamily="34" charset="0"/>
              </a:rPr>
              <a:t>Мине</a:t>
            </a:r>
            <a:r>
              <a:rPr lang="ba-RU" dirty="0" smtClean="0">
                <a:latin typeface="a_Helver Bashkir" panose="020B0504020202020204" pitchFamily="34" charset="0"/>
              </a:rPr>
              <a:t>ң осталыҡ </a:t>
            </a:r>
            <a:r>
              <a:rPr lang="ba-RU" dirty="0" smtClean="0">
                <a:latin typeface="a_Helver Bashkir" panose="020B0504020202020204" pitchFamily="34" charset="0"/>
              </a:rPr>
              <a:t>дәресем</a:t>
            </a:r>
            <a:br>
              <a:rPr lang="ba-RU" dirty="0" smtClean="0">
                <a:latin typeface="a_Helver Bashkir" panose="020B0504020202020204" pitchFamily="34" charset="0"/>
              </a:rPr>
            </a:br>
            <a:r>
              <a:rPr lang="ba-RU" dirty="0" smtClean="0">
                <a:latin typeface="a_Helver Bashkir" panose="020B0504020202020204" pitchFamily="34" charset="0"/>
              </a:rPr>
              <a:t>Акростих алымы.</a:t>
            </a:r>
            <a:r>
              <a:rPr lang="ba-RU" dirty="0" smtClean="0">
                <a:latin typeface="a_Helver Bashkir" panose="020B0504020202020204" pitchFamily="34" charset="0"/>
              </a:rPr>
              <a:t/>
            </a:r>
            <a:br>
              <a:rPr lang="ba-RU" dirty="0" smtClean="0">
                <a:latin typeface="a_Helver Bashkir" panose="020B0504020202020204" pitchFamily="34" charset="0"/>
              </a:rPr>
            </a:br>
            <a:r>
              <a:rPr lang="ba-RU" dirty="0">
                <a:latin typeface="a_Helver Bashkir" panose="020B0504020202020204" pitchFamily="34" charset="0"/>
              </a:rPr>
              <a:t/>
            </a:r>
            <a:br>
              <a:rPr lang="ba-RU" dirty="0">
                <a:latin typeface="a_Helver Bashkir" panose="020B0504020202020204" pitchFamily="34" charset="0"/>
              </a:rPr>
            </a:br>
            <a:r>
              <a:rPr lang="ba-RU" dirty="0" smtClean="0">
                <a:latin typeface="a_Helver Bashkir" panose="020B0504020202020204" pitchFamily="34" charset="0"/>
              </a:rPr>
              <a:t>Сәләхова Миләүшә Мөсәйәф ҡыҙы</a:t>
            </a:r>
            <a:r>
              <a:rPr lang="ba-RU" dirty="0" smtClean="0"/>
              <a:t/>
            </a:r>
            <a:br>
              <a:rPr lang="ba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19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r>
              <a:rPr lang="ba-RU" b="1" dirty="0">
                <a:latin typeface="a_Helver Bashkir" panose="020B0504020202020204" pitchFamily="34" charset="0"/>
              </a:rPr>
              <a:t>Рәхәтләнеп ,әй кинәнеп көлөп </a:t>
            </a:r>
            <a:endParaRPr lang="ru-RU" dirty="0">
              <a:latin typeface="a_Helver Bashkir" panose="020B0504020202020204" pitchFamily="34" charset="0"/>
            </a:endParaRPr>
          </a:p>
          <a:p>
            <a:r>
              <a:rPr lang="ba-RU" b="1" dirty="0">
                <a:latin typeface="a_Helver Bashkir" panose="020B0504020202020204" pitchFamily="34" charset="0"/>
              </a:rPr>
              <a:t>Әсәм телкәйедә һөйләшәм</a:t>
            </a:r>
            <a:endParaRPr lang="ru-RU" dirty="0">
              <a:latin typeface="a_Helver Bashkir" panose="020B0504020202020204" pitchFamily="34" charset="0"/>
            </a:endParaRPr>
          </a:p>
          <a:p>
            <a:r>
              <a:rPr lang="ba-RU" b="1" dirty="0">
                <a:latin typeface="a_Helver Bashkir" panose="020B0504020202020204" pitchFamily="34" charset="0"/>
              </a:rPr>
              <a:t>Милләтемә ,ҡушылып ,бер үк сафта</a:t>
            </a:r>
            <a:endParaRPr lang="ru-RU" dirty="0">
              <a:latin typeface="a_Helver Bashkir" panose="020B0504020202020204" pitchFamily="34" charset="0"/>
            </a:endParaRPr>
          </a:p>
          <a:p>
            <a:r>
              <a:rPr lang="ba-RU" b="1" dirty="0">
                <a:latin typeface="a_Helver Bashkir" panose="020B0504020202020204" pitchFamily="34" charset="0"/>
              </a:rPr>
              <a:t>Ирек  йырын уға көйләшәм</a:t>
            </a:r>
            <a:endParaRPr lang="ru-RU" dirty="0">
              <a:latin typeface="a_Helver Bashkir" panose="020B0504020202020204" pitchFamily="34" charset="0"/>
            </a:endParaRPr>
          </a:p>
          <a:p>
            <a:r>
              <a:rPr lang="ba-RU" b="1" dirty="0">
                <a:latin typeface="a_Helver Bashkir" panose="020B0504020202020204" pitchFamily="34" charset="0"/>
              </a:rPr>
              <a:t>Ғәжәп түгел башҡорт башҡорт менән</a:t>
            </a:r>
            <a:endParaRPr lang="ru-RU" dirty="0">
              <a:latin typeface="a_Helver Bashkir" panose="020B0504020202020204" pitchFamily="34" charset="0"/>
            </a:endParaRPr>
          </a:p>
          <a:p>
            <a:r>
              <a:rPr lang="ba-RU" b="1" dirty="0">
                <a:latin typeface="a_Helver Bashkir" panose="020B0504020202020204" pitchFamily="34" charset="0"/>
              </a:rPr>
              <a:t>Аралаша туған телендә</a:t>
            </a:r>
            <a:endParaRPr lang="ru-RU" dirty="0">
              <a:latin typeface="a_Helver Bashkir" panose="020B0504020202020204" pitchFamily="34" charset="0"/>
            </a:endParaRPr>
          </a:p>
          <a:p>
            <a:r>
              <a:rPr lang="ba-RU" b="1" dirty="0">
                <a:latin typeface="a_Helver Bashkir" panose="020B0504020202020204" pitchFamily="34" charset="0"/>
              </a:rPr>
              <a:t>Рәми һүҙе ҡайтауаздар  булып</a:t>
            </a:r>
            <a:endParaRPr lang="ru-RU" dirty="0">
              <a:latin typeface="a_Helver Bashkir" panose="020B0504020202020204" pitchFamily="34" charset="0"/>
            </a:endParaRPr>
          </a:p>
          <a:p>
            <a:r>
              <a:rPr lang="ba-RU" b="1" dirty="0">
                <a:latin typeface="a_Helver Bashkir" panose="020B0504020202020204" pitchFamily="34" charset="0"/>
              </a:rPr>
              <a:t>Иркен яңғырай Тыуған илендә</a:t>
            </a:r>
            <a:endParaRPr lang="ru-RU" dirty="0">
              <a:latin typeface="a_Helver Bashkir" panose="020B0504020202020204" pitchFamily="34" charset="0"/>
            </a:endParaRPr>
          </a:p>
          <a:p>
            <a:r>
              <a:rPr lang="ba-RU" b="1" dirty="0">
                <a:latin typeface="a_Helver Bashkir" panose="020B0504020202020204" pitchFamily="34" charset="0"/>
              </a:rPr>
              <a:t>Паҡлығылай ҡышҡы саф ҡарҙарҙың</a:t>
            </a:r>
            <a:endParaRPr lang="ru-RU" dirty="0">
              <a:latin typeface="a_Helver Bashkir" panose="020B0504020202020204" pitchFamily="34" charset="0"/>
            </a:endParaRPr>
          </a:p>
          <a:p>
            <a:r>
              <a:rPr lang="ba-RU" b="1" dirty="0">
                <a:latin typeface="a_Helver Bashkir" panose="020B0504020202020204" pitchFamily="34" charset="0"/>
              </a:rPr>
              <a:t>Онотолмаҫ шағир һүҙҙәре</a:t>
            </a:r>
            <a:endParaRPr lang="ru-RU" dirty="0">
              <a:latin typeface="a_Helver Bashkir" panose="020B0504020202020204" pitchFamily="34" charset="0"/>
            </a:endParaRPr>
          </a:p>
          <a:p>
            <a:r>
              <a:rPr lang="ru-RU" b="1" dirty="0" err="1">
                <a:latin typeface="a_Helver Bashkir" panose="020B0504020202020204" pitchFamily="34" charset="0"/>
              </a:rPr>
              <a:t>Васыяты</a:t>
            </a:r>
            <a:r>
              <a:rPr lang="ru-RU" b="1" dirty="0">
                <a:latin typeface="a_Helver Bashkir" panose="020B0504020202020204" pitchFamily="34" charset="0"/>
              </a:rPr>
              <a:t> </a:t>
            </a:r>
            <a:r>
              <a:rPr lang="ru-RU" b="1" dirty="0" err="1">
                <a:latin typeface="a_Helver Bashkir" panose="020B0504020202020204" pitchFamily="34" charset="0"/>
              </a:rPr>
              <a:t>булып</a:t>
            </a:r>
            <a:r>
              <a:rPr lang="ru-RU" b="1" dirty="0">
                <a:latin typeface="a_Helver Bashkir" panose="020B0504020202020204" pitchFamily="34" charset="0"/>
              </a:rPr>
              <a:t> </a:t>
            </a:r>
            <a:r>
              <a:rPr lang="ru-RU" b="1" dirty="0" err="1">
                <a:latin typeface="a_Helver Bashkir" panose="020B0504020202020204" pitchFamily="34" charset="0"/>
              </a:rPr>
              <a:t>яңғырарҙар</a:t>
            </a:r>
            <a:r>
              <a:rPr lang="ru-RU" b="1" dirty="0">
                <a:latin typeface="a_Helver Bashkir" panose="020B0504020202020204" pitchFamily="34" charset="0"/>
              </a:rPr>
              <a:t>.</a:t>
            </a:r>
            <a:endParaRPr lang="ru-RU" dirty="0">
              <a:latin typeface="a_Helver Bashkir" panose="020B0504020202020204" pitchFamily="34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a-RU" sz="6000" b="1" dirty="0"/>
              <a:t>Акропалиндром</a:t>
            </a:r>
            <a:r>
              <a:rPr lang="ba-RU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95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ba-RU" b="1" i="1" dirty="0" smtClean="0"/>
              <a:t> </a:t>
            </a:r>
            <a:r>
              <a:rPr lang="ba-RU" sz="3600" b="1" i="1" dirty="0" smtClean="0"/>
              <a:t>    </a:t>
            </a:r>
            <a:r>
              <a:rPr lang="ba-RU" sz="3600" b="1" i="1" dirty="0" smtClean="0">
                <a:latin typeface="a_Helver Bashkir" panose="020B0504020202020204" pitchFamily="34" charset="0"/>
              </a:rPr>
              <a:t>Баҡалыла</a:t>
            </a:r>
            <a:endParaRPr lang="ru-RU" sz="3600" dirty="0">
              <a:latin typeface="a_Helver Bashkir" panose="020B0504020202020204" pitchFamily="34" charset="0"/>
            </a:endParaRPr>
          </a:p>
          <a:p>
            <a:pPr marL="0" indent="0">
              <a:buNone/>
            </a:pPr>
            <a:r>
              <a:rPr lang="ba-RU" sz="3600" b="1" i="1" dirty="0" smtClean="0">
                <a:latin typeface="a_Helver Bashkir" panose="020B0504020202020204" pitchFamily="34" charset="0"/>
              </a:rPr>
              <a:t>     Ағиҙелдә</a:t>
            </a:r>
            <a:endParaRPr lang="ru-RU" sz="3600" dirty="0">
              <a:latin typeface="a_Helver Bashkir" panose="020B0504020202020204" pitchFamily="34" charset="0"/>
            </a:endParaRPr>
          </a:p>
          <a:p>
            <a:pPr marL="0" indent="0">
              <a:buNone/>
            </a:pPr>
            <a:r>
              <a:rPr lang="ba-RU" sz="3600" b="1" i="1" dirty="0" smtClean="0">
                <a:latin typeface="a_Helver Bashkir" panose="020B0504020202020204" pitchFamily="34" charset="0"/>
              </a:rPr>
              <a:t>    Туймазыла</a:t>
            </a:r>
            <a:endParaRPr lang="ru-RU" sz="3600" dirty="0">
              <a:latin typeface="a_Helver Bashkir" panose="020B0504020202020204" pitchFamily="34" charset="0"/>
            </a:endParaRPr>
          </a:p>
          <a:p>
            <a:pPr marL="0" indent="0">
              <a:buNone/>
            </a:pPr>
            <a:r>
              <a:rPr lang="ba-RU" sz="3600" b="1" i="1" dirty="0" smtClean="0">
                <a:latin typeface="a_Helver Bashkir" panose="020B0504020202020204" pitchFamily="34" charset="0"/>
              </a:rPr>
              <a:t>    Ыҡ </a:t>
            </a:r>
            <a:r>
              <a:rPr lang="ba-RU" sz="3600" b="1" i="1" dirty="0">
                <a:latin typeface="a_Helver Bashkir" panose="020B0504020202020204" pitchFamily="34" charset="0"/>
              </a:rPr>
              <a:t>буйында</a:t>
            </a:r>
            <a:endParaRPr lang="ru-RU" sz="3600" dirty="0">
              <a:latin typeface="a_Helver Bashkir" panose="020B0504020202020204" pitchFamily="34" charset="0"/>
            </a:endParaRPr>
          </a:p>
          <a:p>
            <a:pPr marL="0" indent="0">
              <a:buNone/>
            </a:pPr>
            <a:r>
              <a:rPr lang="ba-RU" sz="3600" b="1" i="1" dirty="0" smtClean="0">
                <a:latin typeface="a_Helver Bashkir" panose="020B0504020202020204" pitchFamily="34" charset="0"/>
              </a:rPr>
              <a:t>    Рухлы</a:t>
            </a:r>
            <a:endParaRPr lang="ru-RU" sz="3600" dirty="0">
              <a:latin typeface="a_Helver Bashkir" panose="020B0504020202020204" pitchFamily="34" charset="0"/>
            </a:endParaRPr>
          </a:p>
          <a:p>
            <a:pPr marL="0" indent="0">
              <a:buNone/>
            </a:pPr>
            <a:r>
              <a:rPr lang="ru-RU" sz="3600" b="1" i="1" dirty="0" smtClean="0">
                <a:latin typeface="a_Helver Bashkir" panose="020B0504020202020204" pitchFamily="34" charset="0"/>
              </a:rPr>
              <a:t>     </a:t>
            </a:r>
            <a:r>
              <a:rPr lang="ru-RU" sz="3600" b="1" i="1" dirty="0" err="1" smtClean="0">
                <a:latin typeface="a_Helver Bashkir" panose="020B0504020202020204" pitchFamily="34" charset="0"/>
              </a:rPr>
              <a:t>Ҙур</a:t>
            </a:r>
            <a:endParaRPr lang="ru-RU" sz="3600" dirty="0">
              <a:latin typeface="a_Helver Bashkir" panose="020B0504020202020204" pitchFamily="34" charset="0"/>
            </a:endParaRPr>
          </a:p>
          <a:p>
            <a:pPr marL="0" indent="0">
              <a:buNone/>
            </a:pPr>
            <a:r>
              <a:rPr lang="ru-RU" sz="3600" b="1" i="1" dirty="0" smtClean="0">
                <a:latin typeface="a_Helver Bashkir" panose="020B0504020202020204" pitchFamily="34" charset="0"/>
              </a:rPr>
              <a:t>     </a:t>
            </a:r>
            <a:r>
              <a:rPr lang="ru-RU" sz="3600" b="1" i="1" dirty="0" err="1" smtClean="0">
                <a:latin typeface="a_Helver Bashkir" panose="020B0504020202020204" pitchFamily="34" charset="0"/>
              </a:rPr>
              <a:t>Азат</a:t>
            </a:r>
            <a:endParaRPr lang="ru-RU" sz="3600" dirty="0">
              <a:latin typeface="a_Helver Bashkir" panose="020B0504020202020204" pitchFamily="34" charset="0"/>
            </a:endParaRPr>
          </a:p>
          <a:p>
            <a:pPr marL="0" indent="0">
              <a:buNone/>
            </a:pPr>
            <a:r>
              <a:rPr lang="ru-RU" sz="3600" b="1" i="1" dirty="0" smtClean="0">
                <a:latin typeface="a_Helver Bashkir" panose="020B0504020202020204" pitchFamily="34" charset="0"/>
              </a:rPr>
              <a:t>     </a:t>
            </a:r>
            <a:r>
              <a:rPr lang="ru-RU" sz="3600" b="1" i="1" dirty="0" err="1" smtClean="0">
                <a:latin typeface="a_Helver Bashkir" panose="020B0504020202020204" pitchFamily="34" charset="0"/>
              </a:rPr>
              <a:t>Республикамда</a:t>
            </a:r>
            <a:endParaRPr lang="ru-RU" sz="3600" dirty="0">
              <a:latin typeface="a_Helver Bashkir" panose="020B0504020202020204" pitchFamily="34" charset="0"/>
            </a:endParaRPr>
          </a:p>
          <a:p>
            <a:endParaRPr lang="ru-RU" dirty="0">
              <a:latin typeface="a_Helver Bashkir" panose="020B05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/>
          <a:lstStyle/>
          <a:p>
            <a:r>
              <a:rPr lang="ba-RU" dirty="0" smtClean="0"/>
              <a:t>Батырҙар беҙҙең ҡайҙа?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014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0580" y="1196752"/>
            <a:ext cx="8424936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ba-RU" sz="3600" b="1" dirty="0" smtClean="0"/>
              <a:t>                 </a:t>
            </a:r>
            <a:r>
              <a:rPr lang="ba-RU" sz="3600" b="1" dirty="0"/>
              <a:t>Уның традицион юлы</a:t>
            </a:r>
            <a:endParaRPr lang="ru-RU" sz="3600" dirty="0"/>
          </a:p>
          <a:p>
            <a:pPr marL="0" indent="0">
              <a:buNone/>
            </a:pPr>
            <a:r>
              <a:rPr lang="ba-RU" sz="3600" dirty="0" smtClean="0">
                <a:latin typeface="a_Helver Bashkir" panose="020B0504020202020204" pitchFamily="34" charset="0"/>
              </a:rPr>
              <a:t>Темаға </a:t>
            </a:r>
            <a:r>
              <a:rPr lang="ba-RU" sz="3600">
                <a:latin typeface="a_Helver Bashkir" panose="020B0504020202020204" pitchFamily="34" charset="0"/>
              </a:rPr>
              <a:t>һүҙ,һүҙбәйләнеш </a:t>
            </a:r>
            <a:r>
              <a:rPr lang="ba-RU" sz="3600" smtClean="0">
                <a:latin typeface="a_Helver Bashkir" panose="020B0504020202020204" pitchFamily="34" charset="0"/>
              </a:rPr>
              <a:t>   яҙыу.</a:t>
            </a:r>
            <a:endParaRPr lang="ru-RU" sz="3600" dirty="0">
              <a:latin typeface="a_Helver Bashkir" panose="020B0504020202020204" pitchFamily="34" charset="0"/>
            </a:endParaRPr>
          </a:p>
          <a:p>
            <a:pPr marL="0" indent="0">
              <a:buNone/>
            </a:pPr>
            <a:r>
              <a:rPr lang="ba-RU" sz="3600" dirty="0" smtClean="0">
                <a:latin typeface="a_Helver Bashkir" panose="020B0504020202020204" pitchFamily="34" charset="0"/>
              </a:rPr>
              <a:t>  Һүҙлек эше.</a:t>
            </a:r>
            <a:endParaRPr lang="ru-RU" sz="3600" dirty="0">
              <a:latin typeface="a_Helver Bashkir" panose="020B0504020202020204" pitchFamily="34" charset="0"/>
            </a:endParaRPr>
          </a:p>
          <a:p>
            <a:pPr marL="0" indent="0">
              <a:buNone/>
            </a:pPr>
            <a:r>
              <a:rPr lang="ba-RU" sz="3600" dirty="0" smtClean="0">
                <a:latin typeface="a_Helver Bashkir" panose="020B0504020202020204" pitchFamily="34" charset="0"/>
              </a:rPr>
              <a:t>Мәғнәүи </a:t>
            </a:r>
            <a:r>
              <a:rPr lang="ba-RU" sz="3600" dirty="0">
                <a:latin typeface="a_Helver Bashkir" panose="020B0504020202020204" pitchFamily="34" charset="0"/>
              </a:rPr>
              <a:t>яҡтан бәйләнеш </a:t>
            </a:r>
            <a:r>
              <a:rPr lang="ba-RU" sz="3600" dirty="0" smtClean="0">
                <a:latin typeface="a_Helver Bashkir" panose="020B0504020202020204" pitchFamily="34" charset="0"/>
              </a:rPr>
              <a:t>булдырырға.</a:t>
            </a:r>
            <a:endParaRPr lang="ru-RU" sz="3600" dirty="0">
              <a:latin typeface="a_Helver Bashkir" panose="020B0504020202020204" pitchFamily="34" charset="0"/>
            </a:endParaRPr>
          </a:p>
          <a:p>
            <a:pPr marL="0" indent="0">
              <a:buNone/>
            </a:pPr>
            <a:r>
              <a:rPr lang="ba-RU" sz="3600" dirty="0" smtClean="0">
                <a:latin typeface="a_Helver Bashkir" panose="020B0504020202020204" pitchFamily="34" charset="0"/>
              </a:rPr>
              <a:t>Шиғри </a:t>
            </a:r>
            <a:r>
              <a:rPr lang="ba-RU" sz="3600" dirty="0">
                <a:latin typeface="a_Helver Bashkir" panose="020B0504020202020204" pitchFamily="34" charset="0"/>
              </a:rPr>
              <a:t>юлдарға </a:t>
            </a:r>
            <a:r>
              <a:rPr lang="ba-RU" sz="3600" dirty="0" smtClean="0">
                <a:latin typeface="a_Helver Bashkir" panose="020B0504020202020204" pitchFamily="34" charset="0"/>
              </a:rPr>
              <a:t>һалыу.</a:t>
            </a:r>
            <a:endParaRPr lang="ru-RU" sz="3600" dirty="0">
              <a:latin typeface="a_Helver Bashkir" panose="020B05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02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r>
              <a:rPr lang="ba-RU" sz="2800" b="1" dirty="0"/>
              <a:t>К</a:t>
            </a:r>
            <a:r>
              <a:rPr lang="ba-RU" sz="2800" dirty="0"/>
              <a:t>  күңелле ,кешелекле,киләсәк,киң,көлкөлө, көләмәс,</a:t>
            </a:r>
            <a:r>
              <a:rPr lang="ba-RU" sz="2800" u="sng" dirty="0"/>
              <a:t>көн һайын</a:t>
            </a:r>
            <a:r>
              <a:rPr lang="ba-RU" sz="2800" dirty="0"/>
              <a:t>   , </a:t>
            </a:r>
            <a:r>
              <a:rPr lang="ba-RU" sz="2800" dirty="0" smtClean="0"/>
              <a:t>көслө,күстәнәс,кәйеф</a:t>
            </a:r>
            <a:r>
              <a:rPr lang="ba-RU" sz="2800" dirty="0"/>
              <a:t>.</a:t>
            </a:r>
            <a:endParaRPr lang="ru-RU" sz="2800" dirty="0"/>
          </a:p>
          <a:p>
            <a:r>
              <a:rPr lang="ba-RU" sz="2800" b="1" dirty="0"/>
              <a:t>И</a:t>
            </a:r>
            <a:r>
              <a:rPr lang="ba-RU" sz="2800" dirty="0"/>
              <a:t> иғлан ,иғтибар,ижади,изге,</a:t>
            </a:r>
            <a:r>
              <a:rPr lang="ba-RU" sz="2800" u="sng" dirty="0"/>
              <a:t>иртәнсәк</a:t>
            </a:r>
            <a:r>
              <a:rPr lang="ba-RU" sz="2800" dirty="0"/>
              <a:t>,ихлас, ихтирам.</a:t>
            </a:r>
            <a:endParaRPr lang="ru-RU" sz="2800" dirty="0"/>
          </a:p>
          <a:p>
            <a:r>
              <a:rPr lang="ba-RU" sz="2800" b="1" dirty="0"/>
              <a:t>Т</a:t>
            </a:r>
            <a:r>
              <a:rPr lang="ba-RU" sz="2800" dirty="0"/>
              <a:t> табиб ,</a:t>
            </a:r>
            <a:r>
              <a:rPr lang="ba-RU" sz="2800" u="sng" dirty="0"/>
              <a:t>табыныу</a:t>
            </a:r>
            <a:r>
              <a:rPr lang="ba-RU" sz="2800" dirty="0"/>
              <a:t>,табыш ,таҙалыҡ</a:t>
            </a:r>
            <a:r>
              <a:rPr lang="ba-RU" sz="2800" dirty="0" smtClean="0"/>
              <a:t>, телмәр, тоғро,тормош,туған,тура</a:t>
            </a:r>
            <a:r>
              <a:rPr lang="ba-RU" sz="2800" dirty="0"/>
              <a:t>.</a:t>
            </a:r>
            <a:endParaRPr lang="ru-RU" sz="2800" dirty="0"/>
          </a:p>
          <a:p>
            <a:r>
              <a:rPr lang="ba-RU" sz="2800" b="1" dirty="0"/>
              <a:t>А</a:t>
            </a:r>
            <a:r>
              <a:rPr lang="ba-RU" sz="2800" dirty="0"/>
              <a:t>   </a:t>
            </a:r>
            <a:r>
              <a:rPr lang="ba-RU" sz="2800" dirty="0" smtClean="0"/>
              <a:t>абруй,ағай,апай,ағартыу,аҙыҡ,аҙым,</a:t>
            </a:r>
          </a:p>
          <a:p>
            <a:r>
              <a:rPr lang="ba-RU" sz="2800" dirty="0" smtClean="0"/>
              <a:t>азатлыҡ, </a:t>
            </a:r>
            <a:r>
              <a:rPr lang="ba-RU" sz="2800" u="sng" dirty="0" smtClean="0"/>
              <a:t>аҡыл</a:t>
            </a:r>
            <a:r>
              <a:rPr lang="ba-RU" sz="2800" dirty="0" smtClean="0"/>
              <a:t>,алға,алсаҡ</a:t>
            </a:r>
            <a:r>
              <a:rPr lang="ba-RU" sz="2800" dirty="0"/>
              <a:t>.</a:t>
            </a:r>
            <a:endParaRPr lang="ru-RU" sz="2800" dirty="0"/>
          </a:p>
          <a:p>
            <a:r>
              <a:rPr lang="ba-RU" sz="2800" b="1" dirty="0"/>
              <a:t>П </a:t>
            </a:r>
            <a:r>
              <a:rPr lang="ba-RU" sz="2800" dirty="0"/>
              <a:t>  </a:t>
            </a:r>
            <a:r>
              <a:rPr lang="ba-RU" sz="2800" dirty="0" smtClean="0"/>
              <a:t>парта,пәйғәмбәр</a:t>
            </a:r>
            <a:r>
              <a:rPr lang="ba-RU" sz="2800" u="sng" dirty="0" smtClean="0"/>
              <a:t>,паҡ.</a:t>
            </a:r>
            <a:endParaRPr lang="ru-RU" sz="2800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33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124744"/>
            <a:ext cx="7408333" cy="500141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ba-RU" sz="4000" u="sng" dirty="0" smtClean="0"/>
              <a:t>    </a:t>
            </a:r>
            <a:endParaRPr lang="ba-RU" sz="4000" u="sng" dirty="0" smtClean="0"/>
          </a:p>
          <a:p>
            <a:pPr marL="0" indent="0">
              <a:buNone/>
            </a:pPr>
            <a:endParaRPr lang="ba-RU" sz="4000" u="sng" dirty="0">
              <a:latin typeface="a_Helver Bashkir" panose="020B0504020202020204" pitchFamily="34" charset="0"/>
            </a:endParaRPr>
          </a:p>
          <a:p>
            <a:pPr marL="0" indent="0">
              <a:buNone/>
            </a:pPr>
            <a:r>
              <a:rPr lang="ba-RU" sz="4000" u="sng" dirty="0" smtClean="0">
                <a:latin typeface="a_Helver Bashkir" panose="020B0504020202020204" pitchFamily="34" charset="0"/>
              </a:rPr>
              <a:t>    Ҡөн </a:t>
            </a:r>
            <a:r>
              <a:rPr lang="ba-RU" sz="4000" u="sng" dirty="0">
                <a:latin typeface="a_Helver Bashkir" panose="020B0504020202020204" pitchFamily="34" charset="0"/>
              </a:rPr>
              <a:t>һайын</a:t>
            </a:r>
            <a:r>
              <a:rPr lang="ba-RU" sz="4000" dirty="0">
                <a:latin typeface="a_Helver Bashkir" panose="020B0504020202020204" pitchFamily="34" charset="0"/>
              </a:rPr>
              <a:t> күрәһең уны</a:t>
            </a:r>
            <a:endParaRPr lang="ru-RU" sz="4000" dirty="0">
              <a:latin typeface="a_Helver Bashkir" panose="020B0504020202020204" pitchFamily="34" charset="0"/>
            </a:endParaRPr>
          </a:p>
          <a:p>
            <a:pPr marL="0" indent="0">
              <a:buNone/>
            </a:pPr>
            <a:r>
              <a:rPr lang="ba-RU" sz="4000" u="sng" dirty="0" smtClean="0">
                <a:latin typeface="a_Helver Bashkir" panose="020B0504020202020204" pitchFamily="34" charset="0"/>
              </a:rPr>
              <a:t>    Иртәнсәк</a:t>
            </a:r>
            <a:r>
              <a:rPr lang="ba-RU" sz="4000" dirty="0" smtClean="0">
                <a:latin typeface="a_Helver Bashkir" panose="020B0504020202020204" pitchFamily="34" charset="0"/>
              </a:rPr>
              <a:t> </a:t>
            </a:r>
            <a:r>
              <a:rPr lang="ba-RU" sz="4000" dirty="0">
                <a:latin typeface="a_Helver Bashkir" panose="020B0504020202020204" pitchFamily="34" charset="0"/>
              </a:rPr>
              <a:t>тә,кисен дә</a:t>
            </a:r>
            <a:endParaRPr lang="ru-RU" sz="4000" dirty="0">
              <a:latin typeface="a_Helver Bashkir" panose="020B0504020202020204" pitchFamily="34" charset="0"/>
            </a:endParaRPr>
          </a:p>
          <a:p>
            <a:pPr marL="0" indent="0">
              <a:buNone/>
            </a:pPr>
            <a:r>
              <a:rPr lang="ru-RU" sz="4000" u="sng" dirty="0" smtClean="0">
                <a:latin typeface="a_Helver Bashkir" panose="020B0504020202020204" pitchFamily="34" charset="0"/>
              </a:rPr>
              <a:t>    </a:t>
            </a:r>
            <a:r>
              <a:rPr lang="ru-RU" sz="4000" u="sng" dirty="0" err="1" smtClean="0">
                <a:latin typeface="a_Helver Bashkir" panose="020B0504020202020204" pitchFamily="34" charset="0"/>
              </a:rPr>
              <a:t>Табыныу</a:t>
            </a:r>
            <a:r>
              <a:rPr lang="ru-RU" sz="4000" dirty="0" smtClean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ғына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аҙ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уға</a:t>
            </a:r>
            <a:endParaRPr lang="ru-RU" sz="4000" dirty="0">
              <a:latin typeface="a_Helver Bashkir" panose="020B0504020202020204" pitchFamily="34" charset="0"/>
            </a:endParaRPr>
          </a:p>
          <a:p>
            <a:pPr marL="0" indent="0">
              <a:buNone/>
            </a:pPr>
            <a:r>
              <a:rPr lang="ru-RU" sz="4000" u="sng" dirty="0" smtClean="0">
                <a:latin typeface="a_Helver Bashkir" panose="020B0504020202020204" pitchFamily="34" charset="0"/>
              </a:rPr>
              <a:t>    </a:t>
            </a:r>
            <a:r>
              <a:rPr lang="ru-RU" sz="4000" u="sng" dirty="0" err="1" smtClean="0">
                <a:latin typeface="a_Helver Bashkir" panose="020B0504020202020204" pitchFamily="34" charset="0"/>
              </a:rPr>
              <a:t>Аҡыл</a:t>
            </a:r>
            <a:r>
              <a:rPr lang="ru-RU" sz="4000" dirty="0" smtClean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унда</a:t>
            </a:r>
            <a:r>
              <a:rPr lang="ru-RU" sz="4000" dirty="0">
                <a:latin typeface="a_Helver Bashkir" panose="020B0504020202020204" pitchFamily="34" charset="0"/>
              </a:rPr>
              <a:t> ,</a:t>
            </a:r>
            <a:r>
              <a:rPr lang="ru-RU" sz="4000" dirty="0" err="1">
                <a:latin typeface="a_Helver Bashkir" panose="020B0504020202020204" pitchFamily="34" charset="0"/>
              </a:rPr>
              <a:t>белем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дә</a:t>
            </a:r>
            <a:endParaRPr lang="ru-RU" sz="4000" dirty="0">
              <a:latin typeface="a_Helver Bashkir" panose="020B0504020202020204" pitchFamily="34" charset="0"/>
            </a:endParaRPr>
          </a:p>
          <a:p>
            <a:pPr marL="0" indent="0">
              <a:buNone/>
            </a:pPr>
            <a:r>
              <a:rPr lang="ru-RU" sz="4000" u="sng" dirty="0" smtClean="0">
                <a:latin typeface="a_Helver Bashkir" panose="020B0504020202020204" pitchFamily="34" charset="0"/>
              </a:rPr>
              <a:t>    </a:t>
            </a:r>
            <a:r>
              <a:rPr lang="ru-RU" sz="4000" u="sng" dirty="0" err="1" smtClean="0">
                <a:latin typeface="a_Helver Bashkir" panose="020B0504020202020204" pitchFamily="34" charset="0"/>
              </a:rPr>
              <a:t>Паҡланыр</a:t>
            </a:r>
            <a:r>
              <a:rPr lang="ru-RU" sz="4000" dirty="0" smtClean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күңелеңдә</a:t>
            </a:r>
            <a:endParaRPr lang="ru-RU" sz="4000" dirty="0">
              <a:latin typeface="a_Helver Bashkir" panose="020B0504020202020204" pitchFamily="34" charset="0"/>
            </a:endParaRPr>
          </a:p>
          <a:p>
            <a:r>
              <a:rPr lang="ba-RU" sz="4000" dirty="0" smtClean="0"/>
              <a:t> </a:t>
            </a: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70392"/>
          </a:xfrm>
        </p:spPr>
        <p:txBody>
          <a:bodyPr>
            <a:normAutofit fontScale="90000"/>
          </a:bodyPr>
          <a:lstStyle/>
          <a:p>
            <a:r>
              <a:rPr lang="ba-RU" dirty="0" smtClean="0"/>
              <a:t/>
            </a:r>
            <a:br>
              <a:rPr lang="ba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726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7" y="1700808"/>
            <a:ext cx="8496943" cy="4425355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 err="1" smtClean="0">
                <a:effectLst/>
                <a:latin typeface="a_Helver Bashkir"/>
                <a:ea typeface="Calibri"/>
                <a:cs typeface="Times New Roman"/>
              </a:rPr>
              <a:t>Иж</a:t>
            </a:r>
            <a:r>
              <a:rPr lang="ba-RU" sz="4000" b="1" dirty="0" smtClean="0">
                <a:effectLst/>
                <a:latin typeface="a_Helver Bashkir"/>
                <a:ea typeface="Calibri"/>
                <a:cs typeface="Times New Roman"/>
              </a:rPr>
              <a:t>а</a:t>
            </a:r>
            <a:r>
              <a:rPr lang="ru-RU" sz="4000" b="1" dirty="0" err="1" smtClean="0">
                <a:effectLst/>
                <a:latin typeface="a_Helver Bashkir"/>
                <a:ea typeface="Calibri"/>
                <a:cs typeface="Times New Roman"/>
              </a:rPr>
              <a:t>ди</a:t>
            </a:r>
            <a:r>
              <a:rPr lang="ru-RU" sz="4000" b="1" dirty="0" smtClean="0">
                <a:effectLst/>
                <a:latin typeface="a_Helver Bashkir"/>
                <a:ea typeface="Calibri"/>
                <a:cs typeface="Times New Roman"/>
              </a:rPr>
              <a:t> </a:t>
            </a:r>
            <a:r>
              <a:rPr lang="ru-RU" sz="4000" b="1" dirty="0" err="1" smtClean="0">
                <a:effectLst/>
                <a:latin typeface="a_Helver Bashkir"/>
                <a:ea typeface="Calibri"/>
                <a:cs typeface="Times New Roman"/>
              </a:rPr>
              <a:t>хыялға</a:t>
            </a:r>
            <a:r>
              <a:rPr lang="ru-RU" sz="4000" b="1" dirty="0" smtClean="0">
                <a:effectLst/>
                <a:latin typeface="a_Helver Bashkir"/>
                <a:ea typeface="Calibri"/>
                <a:cs typeface="Times New Roman"/>
              </a:rPr>
              <a:t> </a:t>
            </a:r>
            <a:r>
              <a:rPr lang="ru-RU" sz="4000" b="1" dirty="0" err="1" smtClean="0">
                <a:effectLst/>
                <a:latin typeface="a_Helver Bashkir"/>
                <a:ea typeface="Calibri"/>
                <a:cs typeface="Times New Roman"/>
              </a:rPr>
              <a:t>бөтә</a:t>
            </a:r>
            <a:r>
              <a:rPr lang="ru-RU" sz="4000" b="1" dirty="0" smtClean="0">
                <a:effectLst/>
                <a:latin typeface="a_Helver Bashkir"/>
                <a:ea typeface="Calibri"/>
                <a:cs typeface="Times New Roman"/>
              </a:rPr>
              <a:t> </a:t>
            </a:r>
            <a:r>
              <a:rPr lang="ru-RU" sz="4000" b="1" dirty="0" err="1" smtClean="0">
                <a:effectLst/>
                <a:latin typeface="a_Helver Bashkir"/>
                <a:ea typeface="Calibri"/>
                <a:cs typeface="Times New Roman"/>
              </a:rPr>
              <a:t>кеше</a:t>
            </a:r>
            <a:r>
              <a:rPr lang="ru-RU" sz="4000" b="1" dirty="0" smtClean="0">
                <a:effectLst/>
                <a:latin typeface="a_Helver Bashkir"/>
                <a:ea typeface="Calibri"/>
                <a:cs typeface="Times New Roman"/>
              </a:rPr>
              <a:t> </a:t>
            </a:r>
            <a:r>
              <a:rPr lang="ru-RU" sz="4000" b="1" dirty="0" err="1" smtClean="0">
                <a:effectLst/>
                <a:latin typeface="a_Helver Bashkir"/>
                <a:ea typeface="Calibri"/>
                <a:cs typeface="Times New Roman"/>
              </a:rPr>
              <a:t>лә</a:t>
            </a:r>
            <a:r>
              <a:rPr lang="ru-RU" sz="4000" b="1" dirty="0" smtClean="0">
                <a:effectLst/>
                <a:latin typeface="a_Helver Bashkir"/>
                <a:ea typeface="Calibri"/>
                <a:cs typeface="Times New Roman"/>
              </a:rPr>
              <a:t> </a:t>
            </a:r>
            <a:r>
              <a:rPr lang="ru-RU" sz="4000" b="1" dirty="0" err="1" smtClean="0">
                <a:effectLst/>
                <a:latin typeface="a_Helver Bashkir"/>
                <a:ea typeface="Calibri"/>
                <a:cs typeface="Times New Roman"/>
              </a:rPr>
              <a:t>эйә</a:t>
            </a:r>
            <a:endParaRPr lang="ru-RU" sz="4000" dirty="0">
              <a:ea typeface="Calibri"/>
              <a:cs typeface="Times New Roman"/>
            </a:endParaRPr>
          </a:p>
          <a:p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286000" y="3105835"/>
            <a:ext cx="4572000" cy="98488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 </a:t>
            </a:r>
            <a:endParaRPr lang="ru-RU" dirty="0"/>
          </a:p>
          <a:p>
            <a:r>
              <a:rPr lang="ru-RU" sz="4000" b="1" dirty="0" err="1"/>
              <a:t>Акро</a:t>
            </a:r>
            <a:r>
              <a:rPr lang="ba-RU" sz="4000" b="1" dirty="0"/>
              <a:t>стих</a:t>
            </a:r>
            <a:r>
              <a:rPr lang="ru-RU" sz="4000" b="1" dirty="0"/>
              <a:t>     </a:t>
            </a:r>
            <a:r>
              <a:rPr lang="ru-RU" sz="4000" b="1" dirty="0" err="1"/>
              <a:t>яҙ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1278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124744"/>
            <a:ext cx="7408333" cy="5001419"/>
          </a:xfrm>
        </p:spPr>
        <p:txBody>
          <a:bodyPr/>
          <a:lstStyle/>
          <a:p>
            <a:r>
              <a:rPr lang="ba-RU" sz="3600" dirty="0">
                <a:latin typeface="a_Helver Bashkir" panose="020B0504020202020204" pitchFamily="34" charset="0"/>
              </a:rPr>
              <a:t>М  матур ,гүҙәл   ҡатын ҡыҙ  ул</a:t>
            </a:r>
            <a:endParaRPr lang="ru-RU" sz="3600" dirty="0">
              <a:latin typeface="a_Helver Bashkir" panose="020B0504020202020204" pitchFamily="34" charset="0"/>
            </a:endParaRPr>
          </a:p>
          <a:p>
            <a:r>
              <a:rPr lang="ba-RU" sz="3600" dirty="0">
                <a:latin typeface="a_Helver Bashkir" panose="020B0504020202020204" pitchFamily="34" charset="0"/>
              </a:rPr>
              <a:t>И </a:t>
            </a:r>
            <a:r>
              <a:rPr lang="ba-RU" sz="3600" dirty="0" smtClean="0">
                <a:latin typeface="a_Helver Bashkir" panose="020B0504020202020204" pitchFamily="34" charset="0"/>
              </a:rPr>
              <a:t>  ихтирамлы </a:t>
            </a:r>
            <a:r>
              <a:rPr lang="ba-RU" sz="3600" dirty="0">
                <a:latin typeface="a_Helver Bashkir" panose="020B0504020202020204" pitchFamily="34" charset="0"/>
              </a:rPr>
              <a:t>,итәғатле</a:t>
            </a:r>
            <a:endParaRPr lang="ru-RU" sz="3600" dirty="0">
              <a:latin typeface="a_Helver Bashkir" panose="020B0504020202020204" pitchFamily="34" charset="0"/>
            </a:endParaRPr>
          </a:p>
          <a:p>
            <a:r>
              <a:rPr lang="ba-RU" sz="3600" dirty="0">
                <a:latin typeface="a_Helver Bashkir" panose="020B0504020202020204" pitchFamily="34" charset="0"/>
              </a:rPr>
              <a:t>Л   </a:t>
            </a:r>
            <a:r>
              <a:rPr lang="ba-RU" sz="3600" dirty="0" smtClean="0">
                <a:latin typeface="a_Helver Bashkir" panose="020B0504020202020204" pitchFamily="34" charset="0"/>
              </a:rPr>
              <a:t>лайыҡлы </a:t>
            </a:r>
            <a:r>
              <a:rPr lang="ba-RU" sz="3600" dirty="0">
                <a:latin typeface="a_Helver Bashkir" panose="020B0504020202020204" pitchFamily="34" charset="0"/>
              </a:rPr>
              <a:t>,</a:t>
            </a:r>
            <a:r>
              <a:rPr lang="ba-RU" sz="3600" dirty="0" smtClean="0">
                <a:latin typeface="a_Helver Bashkir" panose="020B0504020202020204" pitchFamily="34" charset="0"/>
              </a:rPr>
              <a:t> </a:t>
            </a:r>
            <a:r>
              <a:rPr lang="ba-RU" sz="3600" dirty="0">
                <a:latin typeface="a_Helver Bashkir" panose="020B0504020202020204" pitchFamily="34" charset="0"/>
              </a:rPr>
              <a:t>уҡытыусы ла </a:t>
            </a:r>
            <a:endParaRPr lang="ru-RU" sz="3600" dirty="0">
              <a:latin typeface="a_Helver Bashkir" panose="020B0504020202020204" pitchFamily="34" charset="0"/>
            </a:endParaRPr>
          </a:p>
          <a:p>
            <a:r>
              <a:rPr lang="ba-RU" sz="3600" dirty="0">
                <a:latin typeface="a_Helver Bashkir" panose="020B0504020202020204" pitchFamily="34" charset="0"/>
              </a:rPr>
              <a:t>Ә   </a:t>
            </a:r>
            <a:r>
              <a:rPr lang="ba-RU" sz="3600" dirty="0" smtClean="0">
                <a:latin typeface="a_Helver Bashkir" panose="020B0504020202020204" pitchFamily="34" charset="0"/>
              </a:rPr>
              <a:t>әҙәпле   </a:t>
            </a:r>
            <a:r>
              <a:rPr lang="ba-RU" sz="3600" dirty="0">
                <a:latin typeface="a_Helver Bashkir" panose="020B0504020202020204" pitchFamily="34" charset="0"/>
              </a:rPr>
              <a:t>һәм ярҙамсыл  да</a:t>
            </a:r>
            <a:endParaRPr lang="ru-RU" sz="3600" dirty="0">
              <a:latin typeface="a_Helver Bashkir" panose="020B0504020202020204" pitchFamily="34" charset="0"/>
            </a:endParaRPr>
          </a:p>
          <a:p>
            <a:r>
              <a:rPr lang="ba-RU" sz="3600" dirty="0">
                <a:latin typeface="a_Helver Bashkir" panose="020B0504020202020204" pitchFamily="34" charset="0"/>
              </a:rPr>
              <a:t>Ү    </a:t>
            </a:r>
            <a:r>
              <a:rPr lang="ba-RU" sz="3600" dirty="0" smtClean="0">
                <a:latin typeface="a_Helver Bashkir" panose="020B0504020202020204" pitchFamily="34" charset="0"/>
              </a:rPr>
              <a:t>үтә </a:t>
            </a:r>
            <a:r>
              <a:rPr lang="ba-RU" sz="3600" dirty="0">
                <a:latin typeface="a_Helver Bashkir" panose="020B0504020202020204" pitchFamily="34" charset="0"/>
              </a:rPr>
              <a:t>тыныс </a:t>
            </a:r>
            <a:r>
              <a:rPr lang="ba-RU" sz="3600" dirty="0" smtClean="0">
                <a:latin typeface="a_Helver Bashkir" panose="020B0504020202020204" pitchFamily="34" charset="0"/>
              </a:rPr>
              <a:t>,</a:t>
            </a:r>
            <a:r>
              <a:rPr lang="ba-RU" sz="3600" dirty="0">
                <a:latin typeface="a_Helver Bashkir" panose="020B0504020202020204" pitchFamily="34" charset="0"/>
              </a:rPr>
              <a:t>һиҙгер дуҫ та   </a:t>
            </a:r>
            <a:endParaRPr lang="ru-RU" sz="3600" dirty="0">
              <a:latin typeface="a_Helver Bashkir" panose="020B0504020202020204" pitchFamily="34" charset="0"/>
            </a:endParaRPr>
          </a:p>
          <a:p>
            <a:r>
              <a:rPr lang="ba-RU" sz="3600" dirty="0">
                <a:latin typeface="a_Helver Bashkir" panose="020B0504020202020204" pitchFamily="34" charset="0"/>
              </a:rPr>
              <a:t>Ш  </a:t>
            </a:r>
            <a:r>
              <a:rPr lang="ba-RU" sz="3600" dirty="0" smtClean="0">
                <a:latin typeface="a_Helver Bashkir" panose="020B0504020202020204" pitchFamily="34" charset="0"/>
              </a:rPr>
              <a:t> шәфҡәтле  </a:t>
            </a:r>
            <a:r>
              <a:rPr lang="ba-RU" sz="3600" dirty="0">
                <a:latin typeface="a_Helver Bashkir" panose="020B0504020202020204" pitchFamily="34" charset="0"/>
              </a:rPr>
              <a:t>,наҙлы     </a:t>
            </a:r>
            <a:endParaRPr lang="ru-RU" sz="3600" dirty="0">
              <a:latin typeface="a_Helver Bashkir" panose="020B0504020202020204" pitchFamily="34" charset="0"/>
            </a:endParaRPr>
          </a:p>
          <a:p>
            <a:r>
              <a:rPr lang="ba-RU" sz="3600" dirty="0">
                <a:latin typeface="a_Helver Bashkir" panose="020B0504020202020204" pitchFamily="34" charset="0"/>
              </a:rPr>
              <a:t>Ә   әсәй ҙә ул.</a:t>
            </a:r>
            <a:endParaRPr lang="ru-RU" sz="3600" dirty="0">
              <a:latin typeface="a_Helver Bashkir" panose="020B0504020202020204" pitchFamily="34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415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548680"/>
            <a:ext cx="7408333" cy="5577483"/>
          </a:xfrm>
        </p:spPr>
        <p:txBody>
          <a:bodyPr/>
          <a:lstStyle/>
          <a:p>
            <a:endParaRPr lang="ba-RU" dirty="0" smtClean="0"/>
          </a:p>
          <a:p>
            <a:endParaRPr lang="ba-RU" dirty="0"/>
          </a:p>
          <a:p>
            <a:endParaRPr lang="ba-RU" dirty="0" smtClean="0"/>
          </a:p>
          <a:p>
            <a:endParaRPr lang="ba-RU" dirty="0">
              <a:latin typeface="a_Helver Bashkir" panose="020B0504020202020204" pitchFamily="34" charset="0"/>
            </a:endParaRPr>
          </a:p>
          <a:p>
            <a:r>
              <a:rPr lang="ba-RU" sz="8800" dirty="0" smtClean="0">
                <a:latin typeface="a_Helver Bashkir" panose="020B0504020202020204" pitchFamily="34" charset="0"/>
              </a:rPr>
              <a:t>Ҙур рәхмәт!</a:t>
            </a:r>
            <a:endParaRPr lang="ru-RU" sz="8800" dirty="0">
              <a:latin typeface="a_Helver Bashkir" panose="020B05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823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401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2060848"/>
            <a:ext cx="8136904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dirty="0" smtClean="0">
                <a:latin typeface="a_Helver Bashkir" panose="020B0504020202020204" pitchFamily="34" charset="0"/>
              </a:rPr>
              <a:t>Оҫталыҡ дәресемдең маҡсаты</a:t>
            </a:r>
            <a:endParaRPr lang="ru-RU" dirty="0">
              <a:latin typeface="a_Helver Bashkir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60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844824"/>
            <a:ext cx="7804389" cy="42813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ba-RU" sz="3600" b="1" dirty="0">
                <a:latin typeface="a_Helver Bashkir" panose="020B0504020202020204" pitchFamily="34" charset="0"/>
              </a:rPr>
              <a:t>Һөйлә –онотормоң</a:t>
            </a:r>
            <a:endParaRPr lang="ru-RU" sz="3600" dirty="0">
              <a:latin typeface="a_Helver Bashkir" panose="020B0504020202020204" pitchFamily="34" charset="0"/>
            </a:endParaRPr>
          </a:p>
          <a:p>
            <a:pPr marL="0" indent="0">
              <a:buNone/>
            </a:pPr>
            <a:r>
              <a:rPr lang="ba-RU" sz="3600" b="1" dirty="0">
                <a:latin typeface="a_Helver Bashkir" panose="020B0504020202020204" pitchFamily="34" charset="0"/>
              </a:rPr>
              <a:t>Күрһәт –өйрәнермең</a:t>
            </a:r>
            <a:endParaRPr lang="ru-RU" sz="3600" dirty="0">
              <a:latin typeface="a_Helver Bashkir" panose="020B0504020202020204" pitchFamily="34" charset="0"/>
            </a:endParaRPr>
          </a:p>
          <a:p>
            <a:pPr marL="0" indent="0">
              <a:buNone/>
            </a:pPr>
            <a:r>
              <a:rPr lang="ba-RU" sz="3600" b="1" dirty="0" smtClean="0">
                <a:latin typeface="a_Helver Bashkir" panose="020B0504020202020204" pitchFamily="34" charset="0"/>
              </a:rPr>
              <a:t>Ҡыҙыҡһындыр </a:t>
            </a:r>
            <a:r>
              <a:rPr lang="ba-RU" sz="3600" b="1" dirty="0">
                <a:latin typeface="a_Helver Bashkir" panose="020B0504020202020204" pitchFamily="34" charset="0"/>
              </a:rPr>
              <a:t>–иҫтә ҡалдырырмың</a:t>
            </a:r>
            <a:endParaRPr lang="ru-RU" sz="3600" dirty="0">
              <a:latin typeface="a_Helver Bashkir" panose="020B0504020202020204" pitchFamily="34" charset="0"/>
            </a:endParaRPr>
          </a:p>
          <a:p>
            <a:pPr marL="0" indent="0">
              <a:buNone/>
            </a:pPr>
            <a:r>
              <a:rPr lang="ba-RU" sz="3600" dirty="0">
                <a:latin typeface="a_Helver Bashkir" panose="020B0504020202020204" pitchFamily="34" charset="0"/>
              </a:rPr>
              <a:t>                            </a:t>
            </a:r>
            <a:endParaRPr lang="ba-RU" sz="3600" dirty="0" smtClean="0">
              <a:latin typeface="a_Helver Bashkir" panose="020B0504020202020204" pitchFamily="34" charset="0"/>
            </a:endParaRPr>
          </a:p>
          <a:p>
            <a:pPr marL="0" indent="0">
              <a:buNone/>
            </a:pPr>
            <a:r>
              <a:rPr lang="ba-RU" sz="3600" dirty="0">
                <a:latin typeface="a_Helver Bashkir" panose="020B0504020202020204" pitchFamily="34" charset="0"/>
              </a:rPr>
              <a:t> </a:t>
            </a:r>
            <a:r>
              <a:rPr lang="ba-RU" sz="3600" dirty="0" smtClean="0">
                <a:latin typeface="a_Helver Bashkir" panose="020B0504020202020204" pitchFamily="34" charset="0"/>
              </a:rPr>
              <a:t>                      Ҡытай </a:t>
            </a:r>
            <a:r>
              <a:rPr lang="ba-RU" sz="3600" dirty="0">
                <a:latin typeface="a_Helver Bashkir" panose="020B0504020202020204" pitchFamily="34" charset="0"/>
              </a:rPr>
              <a:t>халыҡ мәҡәле</a:t>
            </a:r>
            <a:endParaRPr lang="ru-RU" sz="3600" dirty="0">
              <a:latin typeface="a_Helver Bashkir" panose="020B0504020202020204" pitchFamily="34" charset="0"/>
            </a:endParaRPr>
          </a:p>
          <a:p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40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ba-RU" b="1" dirty="0" smtClean="0"/>
              <a:t>                </a:t>
            </a:r>
            <a:r>
              <a:rPr lang="ba-RU" sz="6000" b="1" dirty="0" smtClean="0">
                <a:latin typeface="a_Helver Bashkir" panose="020B0504020202020204" pitchFamily="34" charset="0"/>
              </a:rPr>
              <a:t>Асҡыс </a:t>
            </a:r>
            <a:r>
              <a:rPr lang="ba-RU" sz="6000" b="1" dirty="0">
                <a:latin typeface="a_Helver Bashkir" panose="020B0504020202020204" pitchFamily="34" charset="0"/>
              </a:rPr>
              <a:t>–</a:t>
            </a:r>
            <a:r>
              <a:rPr lang="ba-RU" sz="6000" b="1" dirty="0" smtClean="0">
                <a:latin typeface="a_Helver Bashkir" panose="020B0504020202020204" pitchFamily="34" charset="0"/>
              </a:rPr>
              <a:t>акростих</a:t>
            </a:r>
          </a:p>
          <a:p>
            <a:pPr marL="0" indent="0">
              <a:buNone/>
            </a:pPr>
            <a:endParaRPr lang="ba-RU" b="1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ba-RU" b="1" dirty="0" smtClean="0"/>
              <a:t>                 </a:t>
            </a:r>
            <a:r>
              <a:rPr lang="ba-RU" b="1" dirty="0" smtClean="0">
                <a:latin typeface="a_Helver Bashkir" panose="020B0504020202020204" pitchFamily="34" charset="0"/>
              </a:rPr>
              <a:t>  Беренсе </a:t>
            </a:r>
            <a:r>
              <a:rPr lang="ba-RU" b="1" dirty="0">
                <a:latin typeface="a_Helver Bashkir" panose="020B0504020202020204" pitchFamily="34" charset="0"/>
              </a:rPr>
              <a:t>хәрефтәр йәшеренә</a:t>
            </a:r>
            <a:endParaRPr lang="ru-RU" dirty="0">
              <a:latin typeface="a_Helver Bashkir" panose="020B0504020202020204" pitchFamily="34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12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836712"/>
            <a:ext cx="7408333" cy="5289451"/>
          </a:xfrm>
        </p:spPr>
        <p:txBody>
          <a:bodyPr>
            <a:normAutofit lnSpcReduction="10000"/>
          </a:bodyPr>
          <a:lstStyle/>
          <a:p>
            <a:endParaRPr lang="ba-RU" dirty="0" smtClean="0"/>
          </a:p>
          <a:p>
            <a:endParaRPr lang="ba-RU" dirty="0"/>
          </a:p>
          <a:p>
            <a:r>
              <a:rPr lang="ba-RU" sz="3200" dirty="0" smtClean="0">
                <a:latin typeface="a_Helver Bashkir" panose="020B0504020202020204" pitchFamily="34" charset="0"/>
              </a:rPr>
              <a:t>Уҡымышлы</a:t>
            </a:r>
            <a:endParaRPr lang="ba-RU" sz="3200" dirty="0" smtClean="0">
              <a:latin typeface="a_Helver Bashkir" panose="020B0504020202020204" pitchFamily="34" charset="0"/>
            </a:endParaRPr>
          </a:p>
          <a:p>
            <a:r>
              <a:rPr lang="ba-RU" sz="3200" dirty="0" smtClean="0">
                <a:latin typeface="a_Helver Bashkir" panose="020B0504020202020204" pitchFamily="34" charset="0"/>
              </a:rPr>
              <a:t>Ҡәнәғәтһең</a:t>
            </a:r>
            <a:endParaRPr lang="ba-RU" sz="3200" dirty="0" smtClean="0">
              <a:latin typeface="a_Helver Bashkir" panose="020B0504020202020204" pitchFamily="34" charset="0"/>
            </a:endParaRPr>
          </a:p>
          <a:p>
            <a:r>
              <a:rPr lang="ba-RU" sz="3200" dirty="0" smtClean="0">
                <a:latin typeface="a_Helver Bashkir" panose="020B0504020202020204" pitchFamily="34" charset="0"/>
              </a:rPr>
              <a:t>Ысын кеше</a:t>
            </a:r>
            <a:endParaRPr lang="ba-RU" sz="3200" dirty="0" smtClean="0">
              <a:latin typeface="a_Helver Bashkir" panose="020B0504020202020204" pitchFamily="34" charset="0"/>
            </a:endParaRPr>
          </a:p>
          <a:p>
            <a:r>
              <a:rPr lang="ba-RU" sz="3200" dirty="0" smtClean="0">
                <a:latin typeface="a_Helver Bashkir" panose="020B0504020202020204" pitchFamily="34" charset="0"/>
              </a:rPr>
              <a:t>Тоғро</a:t>
            </a:r>
            <a:endParaRPr lang="ba-RU" sz="3200" dirty="0" smtClean="0">
              <a:latin typeface="a_Helver Bashkir" panose="020B0504020202020204" pitchFamily="34" charset="0"/>
            </a:endParaRPr>
          </a:p>
          <a:p>
            <a:r>
              <a:rPr lang="ba-RU" sz="3200" dirty="0" smtClean="0">
                <a:latin typeface="a_Helver Bashkir" panose="020B0504020202020204" pitchFamily="34" charset="0"/>
              </a:rPr>
              <a:t>Ышаныслы </a:t>
            </a:r>
            <a:endParaRPr lang="ba-RU" sz="3200" dirty="0" smtClean="0">
              <a:latin typeface="a_Helver Bashkir" panose="020B0504020202020204" pitchFamily="34" charset="0"/>
            </a:endParaRPr>
          </a:p>
          <a:p>
            <a:r>
              <a:rPr lang="ba-RU" sz="3200" dirty="0" smtClean="0">
                <a:latin typeface="a_Helver Bashkir" panose="020B0504020202020204" pitchFamily="34" charset="0"/>
              </a:rPr>
              <a:t>Уй </a:t>
            </a:r>
            <a:endParaRPr lang="ba-RU" sz="3200" dirty="0" smtClean="0">
              <a:latin typeface="a_Helver Bashkir" panose="020B0504020202020204" pitchFamily="34" charset="0"/>
            </a:endParaRPr>
          </a:p>
          <a:p>
            <a:r>
              <a:rPr lang="ba-RU" sz="3200" dirty="0" smtClean="0">
                <a:latin typeface="a_Helver Bashkir" panose="020B0504020202020204" pitchFamily="34" charset="0"/>
              </a:rPr>
              <a:t>Серҙәш</a:t>
            </a:r>
            <a:endParaRPr lang="ba-RU" sz="3200" dirty="0" smtClean="0">
              <a:latin typeface="a_Helver Bashkir" panose="020B0504020202020204" pitchFamily="34" charset="0"/>
            </a:endParaRPr>
          </a:p>
          <a:p>
            <a:r>
              <a:rPr lang="ba-RU" sz="3200" dirty="0" smtClean="0">
                <a:latin typeface="a_Helver Bashkir" panose="020B0504020202020204" pitchFamily="34" charset="0"/>
              </a:rPr>
              <a:t>Ылаҡ</a:t>
            </a:r>
            <a:endParaRPr lang="ru-RU" sz="3200" dirty="0">
              <a:latin typeface="a_Helver Bashkir" panose="020B05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35436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172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92500" lnSpcReduction="20000"/>
          </a:bodyPr>
          <a:lstStyle/>
          <a:p>
            <a:endParaRPr lang="ba-RU" sz="3600" b="1" dirty="0" smtClean="0">
              <a:latin typeface="a_Helver Bashkir" panose="020B0504020202020204" pitchFamily="34" charset="0"/>
            </a:endParaRPr>
          </a:p>
          <a:p>
            <a:endParaRPr lang="ba-RU" sz="3600" b="1" dirty="0">
              <a:latin typeface="a_Helver Bashkir" panose="020B0504020202020204" pitchFamily="34" charset="0"/>
            </a:endParaRPr>
          </a:p>
          <a:p>
            <a:r>
              <a:rPr lang="ba-RU" sz="3600" b="1" dirty="0" smtClean="0">
                <a:latin typeface="a_Helver Bashkir" panose="020B0504020202020204" pitchFamily="34" charset="0"/>
              </a:rPr>
              <a:t>У  </a:t>
            </a:r>
            <a:r>
              <a:rPr lang="ba-RU" sz="3600" b="1" dirty="0">
                <a:latin typeface="a_Helver Bashkir" panose="020B0504020202020204" pitchFamily="34" charset="0"/>
              </a:rPr>
              <a:t>Уҡымышлы,ихлас күңелең бай</a:t>
            </a:r>
            <a:endParaRPr lang="ru-RU" sz="3600" b="1" dirty="0">
              <a:latin typeface="a_Helver Bashkir" panose="020B0504020202020204" pitchFamily="34" charset="0"/>
            </a:endParaRPr>
          </a:p>
          <a:p>
            <a:r>
              <a:rPr lang="ba-RU" sz="3600" b="1" dirty="0">
                <a:latin typeface="a_Helver Bashkir" panose="020B0504020202020204" pitchFamily="34" charset="0"/>
              </a:rPr>
              <a:t>Ҡ  </a:t>
            </a:r>
            <a:r>
              <a:rPr lang="ba-RU" sz="3600" b="1" dirty="0" smtClean="0">
                <a:latin typeface="a_Helver Bashkir" panose="020B0504020202020204" pitchFamily="34" charset="0"/>
              </a:rPr>
              <a:t>Ҡәнәғәтһең </a:t>
            </a:r>
            <a:r>
              <a:rPr lang="ba-RU" sz="3600" b="1" dirty="0">
                <a:latin typeface="a_Helver Bashkir" panose="020B0504020202020204" pitchFamily="34" charset="0"/>
              </a:rPr>
              <a:t>эшең –тормоштан</a:t>
            </a:r>
            <a:endParaRPr lang="ru-RU" sz="3600" b="1" dirty="0">
              <a:latin typeface="a_Helver Bashkir" panose="020B0504020202020204" pitchFamily="34" charset="0"/>
            </a:endParaRPr>
          </a:p>
          <a:p>
            <a:r>
              <a:rPr lang="ba-RU" sz="3600" b="1" dirty="0">
                <a:latin typeface="a_Helver Bashkir" panose="020B0504020202020204" pitchFamily="34" charset="0"/>
              </a:rPr>
              <a:t>Ы </a:t>
            </a:r>
            <a:r>
              <a:rPr lang="ba-RU" sz="3600" b="1" dirty="0" smtClean="0">
                <a:latin typeface="a_Helver Bashkir" panose="020B0504020202020204" pitchFamily="34" charset="0"/>
              </a:rPr>
              <a:t>  Ысын </a:t>
            </a:r>
            <a:r>
              <a:rPr lang="ba-RU" sz="3600" b="1" dirty="0">
                <a:latin typeface="a_Helver Bashkir" panose="020B0504020202020204" pitchFamily="34" charset="0"/>
              </a:rPr>
              <a:t>кеше :изге ,намыҫлыһың</a:t>
            </a:r>
            <a:endParaRPr lang="ru-RU" sz="3600" b="1" dirty="0">
              <a:latin typeface="a_Helver Bashkir" panose="020B0504020202020204" pitchFamily="34" charset="0"/>
            </a:endParaRPr>
          </a:p>
          <a:p>
            <a:r>
              <a:rPr lang="ba-RU" sz="3600" b="1" dirty="0">
                <a:latin typeface="a_Helver Bashkir" panose="020B0504020202020204" pitchFamily="34" charset="0"/>
              </a:rPr>
              <a:t>Т </a:t>
            </a:r>
            <a:r>
              <a:rPr lang="ba-RU" sz="3600" b="1" dirty="0" smtClean="0">
                <a:latin typeface="a_Helver Bashkir" panose="020B0504020202020204" pitchFamily="34" charset="0"/>
              </a:rPr>
              <a:t>   Тоғро </a:t>
            </a:r>
            <a:r>
              <a:rPr lang="ba-RU" sz="3600" b="1" dirty="0">
                <a:latin typeface="a_Helver Bashkir" panose="020B0504020202020204" pitchFamily="34" charset="0"/>
              </a:rPr>
              <a:t>дуҫ һин ,тырыш ныҡышмаҡ</a:t>
            </a:r>
            <a:endParaRPr lang="ru-RU" sz="3600" b="1" dirty="0">
              <a:latin typeface="a_Helver Bashkir" panose="020B0504020202020204" pitchFamily="34" charset="0"/>
            </a:endParaRPr>
          </a:p>
          <a:p>
            <a:r>
              <a:rPr lang="ba-RU" sz="3600" b="1" dirty="0">
                <a:latin typeface="a_Helver Bashkir" panose="020B0504020202020204" pitchFamily="34" charset="0"/>
              </a:rPr>
              <a:t>Ы </a:t>
            </a:r>
            <a:r>
              <a:rPr lang="ba-RU" sz="3600" b="1" dirty="0" smtClean="0">
                <a:latin typeface="a_Helver Bashkir" panose="020B0504020202020204" pitchFamily="34" charset="0"/>
              </a:rPr>
              <a:t>  Ыша</a:t>
            </a:r>
            <a:r>
              <a:rPr lang="ru-RU" sz="3600" b="1" dirty="0" err="1">
                <a:latin typeface="a_Helver Bashkir" panose="020B0504020202020204" pitchFamily="34" charset="0"/>
              </a:rPr>
              <a:t>ныслы</a:t>
            </a:r>
            <a:r>
              <a:rPr lang="ru-RU" sz="3600" b="1" dirty="0">
                <a:latin typeface="a_Helver Bashkir" panose="020B0504020202020204" pitchFamily="34" charset="0"/>
              </a:rPr>
              <a:t> </a:t>
            </a:r>
            <a:r>
              <a:rPr lang="ru-RU" sz="3600" b="1" dirty="0" err="1">
                <a:latin typeface="a_Helver Bashkir" panose="020B0504020202020204" pitchFamily="34" charset="0"/>
              </a:rPr>
              <a:t>иптәш</a:t>
            </a:r>
            <a:r>
              <a:rPr lang="ru-RU" sz="3600" b="1" dirty="0">
                <a:latin typeface="a_Helver Bashkir" panose="020B0504020202020204" pitchFamily="34" charset="0"/>
              </a:rPr>
              <a:t> ,</a:t>
            </a:r>
            <a:r>
              <a:rPr lang="ru-RU" sz="3600" b="1" dirty="0" err="1">
                <a:latin typeface="a_Helver Bashkir" panose="020B0504020202020204" pitchFamily="34" charset="0"/>
              </a:rPr>
              <a:t>кәңәшсе</a:t>
            </a:r>
            <a:r>
              <a:rPr lang="ru-RU" sz="3600" b="1" dirty="0">
                <a:latin typeface="a_Helver Bashkir" panose="020B0504020202020204" pitchFamily="34" charset="0"/>
              </a:rPr>
              <a:t> </a:t>
            </a:r>
            <a:r>
              <a:rPr lang="ru-RU" sz="3600" b="1" dirty="0" err="1">
                <a:latin typeface="a_Helver Bashkir" panose="020B0504020202020204" pitchFamily="34" charset="0"/>
              </a:rPr>
              <a:t>һин</a:t>
            </a:r>
            <a:r>
              <a:rPr lang="ru-RU" sz="3600" b="1" dirty="0">
                <a:latin typeface="a_Helver Bashkir" panose="020B0504020202020204" pitchFamily="34" charset="0"/>
              </a:rPr>
              <a:t> </a:t>
            </a:r>
          </a:p>
          <a:p>
            <a:r>
              <a:rPr lang="ru-RU" sz="3600" b="1" dirty="0">
                <a:latin typeface="a_Helver Bashkir" panose="020B0504020202020204" pitchFamily="34" charset="0"/>
              </a:rPr>
              <a:t>У </a:t>
            </a:r>
            <a:r>
              <a:rPr lang="ru-RU" sz="3600" b="1" dirty="0" smtClean="0">
                <a:latin typeface="a_Helver Bashkir" panose="020B0504020202020204" pitchFamily="34" charset="0"/>
              </a:rPr>
              <a:t>   </a:t>
            </a:r>
            <a:r>
              <a:rPr lang="ru-RU" sz="3600" b="1" dirty="0" err="1" smtClean="0">
                <a:latin typeface="a_Helver Bashkir" panose="020B0504020202020204" pitchFamily="34" charset="0"/>
              </a:rPr>
              <a:t>Уй</a:t>
            </a:r>
            <a:r>
              <a:rPr lang="ru-RU" sz="3600" b="1" dirty="0" smtClean="0">
                <a:latin typeface="a_Helver Bashkir" panose="020B0504020202020204" pitchFamily="34" charset="0"/>
              </a:rPr>
              <a:t> </a:t>
            </a:r>
            <a:r>
              <a:rPr lang="ru-RU" sz="3600" b="1" dirty="0" err="1">
                <a:latin typeface="a_Helver Bashkir" panose="020B0504020202020204" pitchFamily="34" charset="0"/>
              </a:rPr>
              <a:t>хыялың</a:t>
            </a:r>
            <a:r>
              <a:rPr lang="ru-RU" sz="3600" b="1" dirty="0">
                <a:latin typeface="a_Helver Bashkir" panose="020B0504020202020204" pitchFamily="34" charset="0"/>
              </a:rPr>
              <a:t> </a:t>
            </a:r>
            <a:r>
              <a:rPr lang="ru-RU" sz="3600" b="1" dirty="0" err="1">
                <a:latin typeface="a_Helver Bashkir" panose="020B0504020202020204" pitchFamily="34" charset="0"/>
              </a:rPr>
              <a:t>тәрән</a:t>
            </a:r>
            <a:r>
              <a:rPr lang="ru-RU" sz="3600" b="1" dirty="0">
                <a:latin typeface="a_Helver Bashkir" panose="020B0504020202020204" pitchFamily="34" charset="0"/>
              </a:rPr>
              <a:t> </a:t>
            </a:r>
            <a:r>
              <a:rPr lang="ru-RU" sz="3600" b="1" dirty="0" err="1">
                <a:latin typeface="a_Helver Bashkir" panose="020B0504020202020204" pitchFamily="34" charset="0"/>
              </a:rPr>
              <a:t>диңгеҙҙән</a:t>
            </a:r>
            <a:endParaRPr lang="ru-RU" sz="3600" b="1" dirty="0">
              <a:latin typeface="a_Helver Bashkir" panose="020B0504020202020204" pitchFamily="34" charset="0"/>
            </a:endParaRPr>
          </a:p>
          <a:p>
            <a:r>
              <a:rPr lang="ru-RU" sz="3600" b="1" dirty="0">
                <a:latin typeface="a_Helver Bashkir" panose="020B0504020202020204" pitchFamily="34" charset="0"/>
              </a:rPr>
              <a:t>С  </a:t>
            </a:r>
            <a:r>
              <a:rPr lang="ru-RU" sz="3600" b="1" dirty="0" smtClean="0">
                <a:latin typeface="a_Helver Bashkir" panose="020B0504020202020204" pitchFamily="34" charset="0"/>
              </a:rPr>
              <a:t>  </a:t>
            </a:r>
            <a:r>
              <a:rPr lang="ru-RU" sz="3600" b="1" dirty="0" err="1" smtClean="0">
                <a:latin typeface="a_Helver Bashkir" panose="020B0504020202020204" pitchFamily="34" charset="0"/>
              </a:rPr>
              <a:t>Серҙәш</a:t>
            </a:r>
            <a:r>
              <a:rPr lang="ru-RU" sz="3600" b="1" dirty="0" smtClean="0">
                <a:latin typeface="a_Helver Bashkir" panose="020B0504020202020204" pitchFamily="34" charset="0"/>
              </a:rPr>
              <a:t> </a:t>
            </a:r>
            <a:r>
              <a:rPr lang="ru-RU" sz="3600" b="1" dirty="0" err="1">
                <a:latin typeface="a_Helver Bashkir" panose="020B0504020202020204" pitchFamily="34" charset="0"/>
              </a:rPr>
              <a:t>наҙлы</a:t>
            </a:r>
            <a:r>
              <a:rPr lang="ru-RU" sz="3600" b="1" dirty="0">
                <a:latin typeface="a_Helver Bashkir" panose="020B0504020202020204" pitchFamily="34" charset="0"/>
              </a:rPr>
              <a:t> ,</a:t>
            </a:r>
            <a:r>
              <a:rPr lang="ru-RU" sz="3600" b="1" dirty="0" err="1">
                <a:latin typeface="a_Helver Bashkir" panose="020B0504020202020204" pitchFamily="34" charset="0"/>
              </a:rPr>
              <a:t>кәрәк</a:t>
            </a:r>
            <a:r>
              <a:rPr lang="ru-RU" sz="3600" b="1" dirty="0">
                <a:latin typeface="a_Helver Bashkir" panose="020B0504020202020204" pitchFamily="34" charset="0"/>
              </a:rPr>
              <a:t> </a:t>
            </a:r>
            <a:r>
              <a:rPr lang="ru-RU" sz="3600" b="1" dirty="0" err="1">
                <a:latin typeface="a_Helver Bashkir" panose="020B0504020202020204" pitchFamily="34" charset="0"/>
              </a:rPr>
              <a:t>саҡта</a:t>
            </a:r>
            <a:r>
              <a:rPr lang="ru-RU" sz="3600" b="1" dirty="0">
                <a:latin typeface="a_Helver Bashkir" panose="020B0504020202020204" pitchFamily="34" charset="0"/>
              </a:rPr>
              <a:t> </a:t>
            </a:r>
            <a:r>
              <a:rPr lang="ru-RU" sz="3600" b="1" dirty="0" err="1">
                <a:latin typeface="a_Helver Bashkir" panose="020B0504020202020204" pitchFamily="34" charset="0"/>
              </a:rPr>
              <a:t>сәмле</a:t>
            </a:r>
            <a:r>
              <a:rPr lang="ru-RU" sz="3600" b="1" dirty="0">
                <a:latin typeface="a_Helver Bashkir" panose="020B0504020202020204" pitchFamily="34" charset="0"/>
              </a:rPr>
              <a:t> </a:t>
            </a:r>
          </a:p>
          <a:p>
            <a:r>
              <a:rPr lang="ru-RU" sz="3600" b="1" dirty="0">
                <a:latin typeface="a_Helver Bashkir" panose="020B0504020202020204" pitchFamily="34" charset="0"/>
              </a:rPr>
              <a:t>Ы </a:t>
            </a:r>
            <a:r>
              <a:rPr lang="ru-RU" sz="3600" b="1" dirty="0" smtClean="0">
                <a:latin typeface="a_Helver Bashkir" panose="020B0504020202020204" pitchFamily="34" charset="0"/>
              </a:rPr>
              <a:t>   </a:t>
            </a:r>
            <a:r>
              <a:rPr lang="ru-RU" sz="3600" b="1" dirty="0" err="1">
                <a:latin typeface="a_Helver Bashkir" panose="020B0504020202020204" pitchFamily="34" charset="0"/>
              </a:rPr>
              <a:t>Ылаҡ</a:t>
            </a:r>
            <a:r>
              <a:rPr lang="ru-RU" sz="3600" b="1" dirty="0">
                <a:latin typeface="a_Helver Bashkir" panose="020B0504020202020204" pitchFamily="34" charset="0"/>
              </a:rPr>
              <a:t> </a:t>
            </a:r>
            <a:r>
              <a:rPr lang="ru-RU" sz="3600" b="1" dirty="0" err="1">
                <a:latin typeface="a_Helver Bashkir" panose="020B0504020202020204" pitchFamily="34" charset="0"/>
              </a:rPr>
              <a:t>кеүек</a:t>
            </a:r>
            <a:r>
              <a:rPr lang="ru-RU" sz="3600" b="1" dirty="0">
                <a:latin typeface="a_Helver Bashkir" panose="020B0504020202020204" pitchFamily="34" charset="0"/>
              </a:rPr>
              <a:t> </a:t>
            </a:r>
            <a:r>
              <a:rPr lang="ru-RU" sz="3600" b="1" dirty="0" err="1">
                <a:latin typeface="a_Helver Bashkir" panose="020B0504020202020204" pitchFamily="34" charset="0"/>
              </a:rPr>
              <a:t>саҡлы</a:t>
            </a:r>
            <a:r>
              <a:rPr lang="ru-RU" sz="3600" b="1" dirty="0">
                <a:latin typeface="a_Helver Bashkir" panose="020B0504020202020204" pitchFamily="34" charset="0"/>
              </a:rPr>
              <a:t>  </a:t>
            </a:r>
            <a:r>
              <a:rPr lang="ru-RU" sz="3600" b="1" dirty="0" err="1">
                <a:latin typeface="a_Helver Bashkir" panose="020B0504020202020204" pitchFamily="34" charset="0"/>
              </a:rPr>
              <a:t>сая</a:t>
            </a:r>
            <a:r>
              <a:rPr lang="ru-RU" sz="3600" b="1" dirty="0">
                <a:latin typeface="a_Helver Bashkir" panose="020B0504020202020204" pitchFamily="34" charset="0"/>
              </a:rPr>
              <a:t> </a:t>
            </a:r>
            <a:r>
              <a:rPr lang="ru-RU" sz="3600" b="1" dirty="0" err="1">
                <a:latin typeface="a_Helver Bashkir" panose="020B0504020202020204" pitchFamily="34" charset="0"/>
              </a:rPr>
              <a:t>һәм</a:t>
            </a:r>
            <a:r>
              <a:rPr lang="ru-RU" sz="3600" b="1" dirty="0">
                <a:latin typeface="a_Helver Bashkir" panose="020B0504020202020204" pitchFamily="34" charset="0"/>
              </a:rPr>
              <a:t> </a:t>
            </a:r>
            <a:r>
              <a:rPr lang="ru-RU" sz="3600" b="1" dirty="0" err="1">
                <a:latin typeface="a_Helver Bashkir" panose="020B0504020202020204" pitchFamily="34" charset="0"/>
              </a:rPr>
              <a:t>эшсән</a:t>
            </a:r>
            <a:r>
              <a:rPr lang="ru-RU" sz="3600" b="1" dirty="0">
                <a:latin typeface="a_Helver Bashkir" panose="020B0504020202020204" pitchFamily="34" charset="0"/>
              </a:rPr>
              <a:t>.</a:t>
            </a:r>
          </a:p>
          <a:p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42637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934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764704"/>
            <a:ext cx="7408333" cy="5361459"/>
          </a:xfrm>
        </p:spPr>
        <p:txBody>
          <a:bodyPr/>
          <a:lstStyle/>
          <a:p>
            <a:endParaRPr lang="ba-RU" dirty="0" smtClean="0"/>
          </a:p>
          <a:p>
            <a:endParaRPr lang="ba-RU" dirty="0"/>
          </a:p>
          <a:p>
            <a:endParaRPr lang="ba-RU" dirty="0" smtClean="0"/>
          </a:p>
          <a:p>
            <a:r>
              <a:rPr lang="ba-RU" sz="3600" dirty="0" smtClean="0">
                <a:latin typeface="a_Helver Bashkir" panose="020B0504020202020204" pitchFamily="34" charset="0"/>
              </a:rPr>
              <a:t>Тәбиғәт</a:t>
            </a:r>
            <a:r>
              <a:rPr lang="ba-RU" sz="3600" dirty="0" smtClean="0">
                <a:latin typeface="a_Helver Bashkir" panose="020B0504020202020204" pitchFamily="34" charset="0"/>
              </a:rPr>
              <a:t/>
            </a:r>
            <a:br>
              <a:rPr lang="ba-RU" sz="3600" dirty="0" smtClean="0">
                <a:latin typeface="a_Helver Bashkir" panose="020B0504020202020204" pitchFamily="34" charset="0"/>
              </a:rPr>
            </a:br>
            <a:r>
              <a:rPr lang="ba-RU" sz="3600" dirty="0" smtClean="0">
                <a:latin typeface="a_Helver Bashkir" panose="020B0504020202020204" pitchFamily="34" charset="0"/>
              </a:rPr>
              <a:t>Әбейҙәр сыуағы</a:t>
            </a:r>
            <a:r>
              <a:rPr lang="ba-RU" sz="3600" dirty="0" smtClean="0">
                <a:latin typeface="a_Helver Bashkir" panose="020B0504020202020204" pitchFamily="34" charset="0"/>
              </a:rPr>
              <a:t/>
            </a:r>
            <a:br>
              <a:rPr lang="ba-RU" sz="3600" dirty="0" smtClean="0">
                <a:latin typeface="a_Helver Bashkir" panose="020B0504020202020204" pitchFamily="34" charset="0"/>
              </a:rPr>
            </a:br>
            <a:r>
              <a:rPr lang="ba-RU" sz="3600" dirty="0" smtClean="0">
                <a:latin typeface="a_Helver Bashkir" panose="020B0504020202020204" pitchFamily="34" charset="0"/>
              </a:rPr>
              <a:t>Бәрәкәтле</a:t>
            </a:r>
            <a:r>
              <a:rPr lang="ba-RU" sz="3600" dirty="0" smtClean="0">
                <a:latin typeface="a_Helver Bashkir" panose="020B0504020202020204" pitchFamily="34" charset="0"/>
              </a:rPr>
              <a:t/>
            </a:r>
            <a:br>
              <a:rPr lang="ba-RU" sz="3600" dirty="0" smtClean="0">
                <a:latin typeface="a_Helver Bashkir" panose="020B0504020202020204" pitchFamily="34" charset="0"/>
              </a:rPr>
            </a:br>
            <a:r>
              <a:rPr lang="ba-RU" sz="3600" dirty="0" smtClean="0">
                <a:latin typeface="a_Helver Bashkir" panose="020B0504020202020204" pitchFamily="34" charset="0"/>
              </a:rPr>
              <a:t>Инде</a:t>
            </a:r>
            <a:r>
              <a:rPr lang="ba-RU" sz="3600" dirty="0" smtClean="0">
                <a:latin typeface="a_Helver Bashkir" panose="020B0504020202020204" pitchFamily="34" charset="0"/>
              </a:rPr>
              <a:t/>
            </a:r>
            <a:br>
              <a:rPr lang="ba-RU" sz="3600" dirty="0" smtClean="0">
                <a:latin typeface="a_Helver Bashkir" panose="020B0504020202020204" pitchFamily="34" charset="0"/>
              </a:rPr>
            </a:br>
            <a:r>
              <a:rPr lang="ba-RU" sz="3600" dirty="0" smtClean="0">
                <a:latin typeface="a_Helver Bashkir" panose="020B0504020202020204" pitchFamily="34" charset="0"/>
              </a:rPr>
              <a:t>Ғәмһеҙ</a:t>
            </a:r>
            <a:r>
              <a:rPr lang="ba-RU" sz="3600" dirty="0" smtClean="0">
                <a:latin typeface="a_Helver Bashkir" panose="020B0504020202020204" pitchFamily="34" charset="0"/>
              </a:rPr>
              <a:t/>
            </a:r>
            <a:br>
              <a:rPr lang="ba-RU" sz="3600" dirty="0" smtClean="0">
                <a:latin typeface="a_Helver Bashkir" panose="020B0504020202020204" pitchFamily="34" charset="0"/>
              </a:rPr>
            </a:br>
            <a:r>
              <a:rPr lang="ba-RU" sz="3600" dirty="0" smtClean="0">
                <a:latin typeface="a_Helver Bashkir" panose="020B0504020202020204" pitchFamily="34" charset="0"/>
              </a:rPr>
              <a:t>Әрәм</a:t>
            </a:r>
            <a:r>
              <a:rPr lang="ba-RU" sz="3600" dirty="0" smtClean="0">
                <a:latin typeface="a_Helver Bashkir" panose="020B0504020202020204" pitchFamily="34" charset="0"/>
              </a:rPr>
              <a:t/>
            </a:r>
            <a:br>
              <a:rPr lang="ba-RU" sz="3600" dirty="0" smtClean="0">
                <a:latin typeface="a_Helver Bashkir" panose="020B0504020202020204" pitchFamily="34" charset="0"/>
              </a:rPr>
            </a:br>
            <a:r>
              <a:rPr lang="ba-RU" sz="3600" dirty="0" smtClean="0">
                <a:latin typeface="a_Helver Bashkir" panose="020B0504020202020204" pitchFamily="34" charset="0"/>
              </a:rPr>
              <a:t>Тағы </a:t>
            </a:r>
            <a:endParaRPr lang="ru-RU" sz="3600" dirty="0">
              <a:latin typeface="a_Helver Bashkir" panose="020B05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a-RU" dirty="0" smtClean="0"/>
              <a:t/>
            </a:r>
            <a:br>
              <a:rPr lang="ba-RU" dirty="0" smtClean="0"/>
            </a:br>
            <a:r>
              <a:rPr lang="ba-RU" dirty="0"/>
              <a:t/>
            </a:r>
            <a:br>
              <a:rPr lang="ba-RU" dirty="0"/>
            </a:br>
            <a:r>
              <a:rPr lang="ba-RU" dirty="0" smtClean="0"/>
              <a:t/>
            </a:r>
            <a:br>
              <a:rPr lang="ba-RU" dirty="0" smtClean="0"/>
            </a:br>
            <a:r>
              <a:rPr lang="ba-RU" dirty="0"/>
              <a:t/>
            </a:r>
            <a:br>
              <a:rPr lang="ba-RU" dirty="0"/>
            </a:br>
            <a:r>
              <a:rPr lang="ba-RU" dirty="0" smtClean="0"/>
              <a:t/>
            </a:r>
            <a:br>
              <a:rPr lang="ba-RU" dirty="0" smtClean="0"/>
            </a:br>
            <a:r>
              <a:rPr lang="ba-RU" dirty="0"/>
              <a:t/>
            </a:r>
            <a:br>
              <a:rPr lang="ba-RU" dirty="0"/>
            </a:br>
            <a:r>
              <a:rPr lang="ba-RU" dirty="0" smtClean="0"/>
              <a:t/>
            </a:r>
            <a:br>
              <a:rPr lang="ba-RU" dirty="0" smtClean="0"/>
            </a:br>
            <a:r>
              <a:rPr lang="ba-RU" dirty="0"/>
              <a:t/>
            </a:r>
            <a:br>
              <a:rPr lang="ba-RU" dirty="0"/>
            </a:br>
            <a:r>
              <a:rPr lang="ba-RU" dirty="0" smtClean="0"/>
              <a:t/>
            </a:r>
            <a:br>
              <a:rPr lang="ba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818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1" y="980728"/>
            <a:ext cx="7668840" cy="5145435"/>
          </a:xfrm>
        </p:spPr>
        <p:txBody>
          <a:bodyPr>
            <a:noAutofit/>
          </a:bodyPr>
          <a:lstStyle/>
          <a:p>
            <a:r>
              <a:rPr lang="ru-RU" sz="3600" b="1" dirty="0" err="1">
                <a:latin typeface="a_Helver Bashkir" panose="020B0504020202020204" pitchFamily="34" charset="0"/>
              </a:rPr>
              <a:t>Тәбиғәттең</a:t>
            </a:r>
            <a:r>
              <a:rPr lang="ru-RU" sz="3600" b="1" dirty="0">
                <a:latin typeface="a_Helver Bashkir" panose="020B0504020202020204" pitchFamily="34" charset="0"/>
              </a:rPr>
              <a:t> </a:t>
            </a:r>
            <a:r>
              <a:rPr lang="ru-RU" sz="3600" b="1" dirty="0" err="1">
                <a:latin typeface="a_Helver Bashkir" panose="020B0504020202020204" pitchFamily="34" charset="0"/>
              </a:rPr>
              <a:t>хозур</a:t>
            </a:r>
            <a:r>
              <a:rPr lang="ru-RU" sz="3600" b="1" dirty="0">
                <a:latin typeface="a_Helver Bashkir" panose="020B0504020202020204" pitchFamily="34" charset="0"/>
              </a:rPr>
              <a:t> </a:t>
            </a:r>
            <a:r>
              <a:rPr lang="ru-RU" sz="3600" b="1" dirty="0" err="1">
                <a:latin typeface="a_Helver Bashkir" panose="020B0504020202020204" pitchFamily="34" charset="0"/>
              </a:rPr>
              <a:t>мәле</a:t>
            </a:r>
            <a:r>
              <a:rPr lang="ru-RU" sz="3600" b="1" dirty="0">
                <a:latin typeface="a_Helver Bashkir" panose="020B0504020202020204" pitchFamily="34" charset="0"/>
              </a:rPr>
              <a:t>-</a:t>
            </a:r>
          </a:p>
          <a:p>
            <a:r>
              <a:rPr lang="ru-RU" sz="3600" b="1" dirty="0" err="1">
                <a:latin typeface="a_Helver Bashkir" panose="020B0504020202020204" pitchFamily="34" charset="0"/>
              </a:rPr>
              <a:t>Әбейҙәрҙең</a:t>
            </a:r>
            <a:r>
              <a:rPr lang="ru-RU" sz="3600" b="1" dirty="0">
                <a:latin typeface="a_Helver Bashkir" panose="020B0504020202020204" pitchFamily="34" charset="0"/>
              </a:rPr>
              <a:t> </a:t>
            </a:r>
            <a:r>
              <a:rPr lang="ru-RU" sz="3600" b="1" dirty="0" err="1">
                <a:latin typeface="a_Helver Bashkir" panose="020B0504020202020204" pitchFamily="34" charset="0"/>
              </a:rPr>
              <a:t>сыуағы</a:t>
            </a:r>
            <a:endParaRPr lang="ru-RU" sz="3600" b="1" dirty="0">
              <a:latin typeface="a_Helver Bashkir" panose="020B0504020202020204" pitchFamily="34" charset="0"/>
            </a:endParaRPr>
          </a:p>
          <a:p>
            <a:r>
              <a:rPr lang="ru-RU" sz="3600" b="1" dirty="0" err="1">
                <a:latin typeface="a_Helver Bashkir" panose="020B0504020202020204" pitchFamily="34" charset="0"/>
              </a:rPr>
              <a:t>Бәрәкәтле</a:t>
            </a:r>
            <a:r>
              <a:rPr lang="ru-RU" sz="3600" b="1" dirty="0">
                <a:latin typeface="a_Helver Bashkir" panose="020B0504020202020204" pitchFamily="34" charset="0"/>
              </a:rPr>
              <a:t> был </a:t>
            </a:r>
            <a:r>
              <a:rPr lang="ru-RU" sz="3600" b="1" dirty="0" err="1">
                <a:latin typeface="a_Helver Bashkir" panose="020B0504020202020204" pitchFamily="34" charset="0"/>
              </a:rPr>
              <a:t>осорҙа</a:t>
            </a:r>
            <a:r>
              <a:rPr lang="ru-RU" sz="3600" b="1" dirty="0">
                <a:latin typeface="a_Helver Bashkir" panose="020B0504020202020204" pitchFamily="34" charset="0"/>
              </a:rPr>
              <a:t> </a:t>
            </a:r>
          </a:p>
          <a:p>
            <a:r>
              <a:rPr lang="ru-RU" sz="3600" b="1" dirty="0">
                <a:latin typeface="a_Helver Bashkir" panose="020B0504020202020204" pitchFamily="34" charset="0"/>
              </a:rPr>
              <a:t>Инде </a:t>
            </a:r>
            <a:r>
              <a:rPr lang="ru-RU" sz="3600" b="1" dirty="0" err="1">
                <a:latin typeface="a_Helver Bashkir" panose="020B0504020202020204" pitchFamily="34" charset="0"/>
              </a:rPr>
              <a:t>яңынан</a:t>
            </a:r>
            <a:r>
              <a:rPr lang="ru-RU" sz="3600" b="1" dirty="0">
                <a:latin typeface="a_Helver Bashkir" panose="020B0504020202020204" pitchFamily="34" charset="0"/>
              </a:rPr>
              <a:t>  </a:t>
            </a:r>
            <a:r>
              <a:rPr lang="ru-RU" sz="3600" b="1" dirty="0" err="1">
                <a:latin typeface="a_Helver Bashkir" panose="020B0504020202020204" pitchFamily="34" charset="0"/>
              </a:rPr>
              <a:t>тыуаһы</a:t>
            </a:r>
            <a:r>
              <a:rPr lang="ru-RU" sz="3600" b="1" dirty="0">
                <a:latin typeface="a_Helver Bashkir" panose="020B0504020202020204" pitchFamily="34" charset="0"/>
              </a:rPr>
              <a:t>?</a:t>
            </a:r>
          </a:p>
          <a:p>
            <a:r>
              <a:rPr lang="ru-RU" sz="3600" b="1" dirty="0" err="1">
                <a:latin typeface="a_Helver Bashkir" panose="020B0504020202020204" pitchFamily="34" charset="0"/>
              </a:rPr>
              <a:t>Ғәмһеҙ</a:t>
            </a:r>
            <a:r>
              <a:rPr lang="ru-RU" sz="3600" b="1" dirty="0">
                <a:latin typeface="a_Helver Bashkir" panose="020B0504020202020204" pitchFamily="34" charset="0"/>
              </a:rPr>
              <a:t> </a:t>
            </a:r>
            <a:r>
              <a:rPr lang="ru-RU" sz="3600" b="1" dirty="0" err="1">
                <a:latin typeface="a_Helver Bashkir" panose="020B0504020202020204" pitchFamily="34" charset="0"/>
              </a:rPr>
              <a:t>булма</a:t>
            </a:r>
            <a:r>
              <a:rPr lang="ru-RU" sz="3600" b="1" dirty="0">
                <a:latin typeface="a_Helver Bashkir" panose="020B0504020202020204" pitchFamily="34" charset="0"/>
              </a:rPr>
              <a:t> </a:t>
            </a:r>
            <a:r>
              <a:rPr lang="ru-RU" sz="3600" b="1" dirty="0" err="1">
                <a:latin typeface="a_Helver Bashkir" panose="020B0504020202020204" pitchFamily="34" charset="0"/>
              </a:rPr>
              <a:t>тәбиғәткә</a:t>
            </a:r>
            <a:r>
              <a:rPr lang="ru-RU" sz="3600" b="1" dirty="0">
                <a:latin typeface="a_Helver Bashkir" panose="020B0504020202020204" pitchFamily="34" charset="0"/>
              </a:rPr>
              <a:t>,</a:t>
            </a:r>
          </a:p>
          <a:p>
            <a:r>
              <a:rPr lang="ru-RU" sz="3600" b="1" dirty="0" err="1">
                <a:latin typeface="a_Helver Bashkir" panose="020B0504020202020204" pitchFamily="34" charset="0"/>
              </a:rPr>
              <a:t>Әрәм</a:t>
            </a:r>
            <a:r>
              <a:rPr lang="ru-RU" sz="3600" b="1" dirty="0">
                <a:latin typeface="a_Helver Bashkir" panose="020B0504020202020204" pitchFamily="34" charset="0"/>
              </a:rPr>
              <a:t> </a:t>
            </a:r>
            <a:r>
              <a:rPr lang="ru-RU" sz="3600" b="1" dirty="0" err="1">
                <a:latin typeface="a_Helver Bashkir" panose="020B0504020202020204" pitchFamily="34" charset="0"/>
              </a:rPr>
              <a:t>булмаһын</a:t>
            </a:r>
            <a:r>
              <a:rPr lang="ru-RU" sz="3600" b="1" dirty="0">
                <a:latin typeface="a_Helver Bashkir" panose="020B0504020202020204" pitchFamily="34" charset="0"/>
              </a:rPr>
              <a:t> </a:t>
            </a:r>
            <a:r>
              <a:rPr lang="ru-RU" sz="3600" b="1" dirty="0" err="1">
                <a:latin typeface="a_Helver Bashkir" panose="020B0504020202020204" pitchFamily="34" charset="0"/>
              </a:rPr>
              <a:t>ғүмер</a:t>
            </a:r>
            <a:r>
              <a:rPr lang="ru-RU" sz="3600" b="1" dirty="0">
                <a:latin typeface="a_Helver Bashkir" panose="020B0504020202020204" pitchFamily="34" charset="0"/>
              </a:rPr>
              <a:t>.</a:t>
            </a:r>
          </a:p>
          <a:p>
            <a:r>
              <a:rPr lang="ru-RU" sz="3600" b="1" dirty="0" err="1">
                <a:latin typeface="a_Helver Bashkir" panose="020B0504020202020204" pitchFamily="34" charset="0"/>
              </a:rPr>
              <a:t>Тағы</a:t>
            </a:r>
            <a:r>
              <a:rPr lang="ru-RU" sz="3600" b="1" dirty="0">
                <a:latin typeface="a_Helver Bashkir" panose="020B0504020202020204" pitchFamily="34" charset="0"/>
              </a:rPr>
              <a:t> </a:t>
            </a:r>
            <a:r>
              <a:rPr lang="ru-RU" sz="3600" b="1" dirty="0" err="1">
                <a:latin typeface="a_Helver Bashkir" panose="020B0504020202020204" pitchFamily="34" charset="0"/>
              </a:rPr>
              <a:t>ҡасан</a:t>
            </a:r>
            <a:r>
              <a:rPr lang="ru-RU" sz="3600" b="1" dirty="0">
                <a:latin typeface="a_Helver Bashkir" panose="020B0504020202020204" pitchFamily="34" charset="0"/>
              </a:rPr>
              <a:t> </a:t>
            </a:r>
            <a:r>
              <a:rPr lang="ru-RU" sz="3600" b="1" dirty="0" err="1">
                <a:latin typeface="a_Helver Bashkir" panose="020B0504020202020204" pitchFamily="34" charset="0"/>
              </a:rPr>
              <a:t>һоҡланырбыҙ</a:t>
            </a:r>
            <a:r>
              <a:rPr lang="ru-RU" sz="3600" b="1" dirty="0">
                <a:latin typeface="a_Helver Bashkir" panose="020B0504020202020204" pitchFamily="34" charset="0"/>
              </a:rPr>
              <a:t>-</a:t>
            </a:r>
          </a:p>
          <a:p>
            <a:r>
              <a:rPr lang="ru-RU" sz="3600" b="1" dirty="0">
                <a:latin typeface="a_Helver Bashkir" panose="020B0504020202020204" pitchFamily="34" charset="0"/>
              </a:rPr>
              <a:t> </a:t>
            </a:r>
            <a:r>
              <a:rPr lang="ru-RU" sz="3600" b="1" dirty="0" err="1" smtClean="0">
                <a:latin typeface="a_Helver Bashkir" panose="020B0504020202020204" pitchFamily="34" charset="0"/>
              </a:rPr>
              <a:t>Шатлыҡлы</a:t>
            </a:r>
            <a:r>
              <a:rPr lang="ru-RU" sz="3600" b="1" dirty="0" smtClean="0">
                <a:latin typeface="a_Helver Bashkir" panose="020B0504020202020204" pitchFamily="34" charset="0"/>
              </a:rPr>
              <a:t> </a:t>
            </a:r>
            <a:r>
              <a:rPr lang="ru-RU" sz="3600" b="1" dirty="0" err="1">
                <a:latin typeface="a_Helver Bashkir" panose="020B0504020202020204" pitchFamily="34" charset="0"/>
              </a:rPr>
              <a:t>хистәр</a:t>
            </a:r>
            <a:r>
              <a:rPr lang="ru-RU" sz="3600" b="1" dirty="0">
                <a:latin typeface="a_Helver Bashkir" panose="020B0504020202020204" pitchFamily="34" charset="0"/>
              </a:rPr>
              <a:t> </a:t>
            </a:r>
            <a:r>
              <a:rPr lang="ru-RU" sz="3600" b="1" dirty="0" err="1">
                <a:latin typeface="a_Helver Bashkir" panose="020B0504020202020204" pitchFamily="34" charset="0"/>
              </a:rPr>
              <a:t>кисер</a:t>
            </a:r>
            <a:r>
              <a:rPr lang="ru-RU" sz="3600" b="1" dirty="0">
                <a:latin typeface="a_Helver Bashkir" panose="020B0504020202020204" pitchFamily="34" charset="0"/>
              </a:rPr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93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209331"/>
          </a:xfrm>
        </p:spPr>
        <p:txBody>
          <a:bodyPr>
            <a:normAutofit/>
          </a:bodyPr>
          <a:lstStyle/>
          <a:p>
            <a:r>
              <a:rPr lang="ba-RU" sz="6000" b="1" dirty="0" smtClean="0">
                <a:latin typeface="a_Helver Bashkir" panose="020B0504020202020204" pitchFamily="34" charset="0"/>
              </a:rPr>
              <a:t>           Акростих-              бағышлау, адресат.</a:t>
            </a:r>
            <a:endParaRPr lang="ru-RU" sz="6000" dirty="0">
              <a:latin typeface="a_Helver Bashkir" panose="020B0504020202020204" pitchFamily="34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87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211</TotalTime>
  <Words>324</Words>
  <Application>Microsoft Office PowerPoint</Application>
  <PresentationFormat>Экран (4:3)</PresentationFormat>
  <Paragraphs>102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Минең осталыҡ дәресем Акростих алымы.  Сәләхова Миләүшә Мөсәйәф ҡыҙы </vt:lpstr>
      <vt:lpstr>Оҫталыҡ дәресемдең маҡсаты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Батырҙар беҙҙең ҡайҙа?</vt:lpstr>
      <vt:lpstr>Презентация PowerPoint</vt:lpstr>
      <vt:lpstr>Презентация PowerPoint</vt:lpstr>
      <vt:lpstr>  </vt:lpstr>
      <vt:lpstr>Презентация PowerPoint</vt:lpstr>
      <vt:lpstr>Презентация PowerPoint</vt:lpstr>
      <vt:lpstr>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Минең осталыҡ дәресе</dc:title>
  <dc:creator>Пользователь</dc:creator>
  <cp:lastModifiedBy>Пользователь</cp:lastModifiedBy>
  <cp:revision>18</cp:revision>
  <dcterms:created xsi:type="dcterms:W3CDTF">2018-01-21T16:32:34Z</dcterms:created>
  <dcterms:modified xsi:type="dcterms:W3CDTF">2018-02-07T17:13:04Z</dcterms:modified>
</cp:coreProperties>
</file>