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76" r:id="rId5"/>
    <p:sldId id="282" r:id="rId6"/>
    <p:sldId id="283" r:id="rId7"/>
    <p:sldId id="278" r:id="rId8"/>
    <p:sldId id="279" r:id="rId9"/>
    <p:sldId id="280" r:id="rId10"/>
    <p:sldId id="281" r:id="rId11"/>
    <p:sldId id="284" r:id="rId1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421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>
            <a:extLst>
              <a:ext uri="{FF2B5EF4-FFF2-40B4-BE49-F238E27FC236}">
                <a16:creationId xmlns:a16="http://schemas.microsoft.com/office/drawing/2014/main" xmlns="" id="{8AA08B56-8A30-4A9C-A08F-EB549A973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2050" name="AutoShape 2">
            <a:extLst>
              <a:ext uri="{FF2B5EF4-FFF2-40B4-BE49-F238E27FC236}">
                <a16:creationId xmlns:a16="http://schemas.microsoft.com/office/drawing/2014/main" xmlns="" id="{88EC162F-AA3A-4758-BA6D-864FCB877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2051" name="AutoShape 3">
            <a:extLst>
              <a:ext uri="{FF2B5EF4-FFF2-40B4-BE49-F238E27FC236}">
                <a16:creationId xmlns:a16="http://schemas.microsoft.com/office/drawing/2014/main" xmlns="" id="{4B8DC32A-093F-4290-8335-1B26E9A53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2052" name="AutoShape 4">
            <a:extLst>
              <a:ext uri="{FF2B5EF4-FFF2-40B4-BE49-F238E27FC236}">
                <a16:creationId xmlns:a16="http://schemas.microsoft.com/office/drawing/2014/main" xmlns="" id="{BCF6F296-E0F0-4C98-970C-CF2B8D1AC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22534" name="Rectangle 5">
            <a:extLst>
              <a:ext uri="{FF2B5EF4-FFF2-40B4-BE49-F238E27FC236}">
                <a16:creationId xmlns:a16="http://schemas.microsoft.com/office/drawing/2014/main" xmlns="" id="{8B29724D-B406-49B2-88BD-C4C1015F4A3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717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id="{4A66E0D7-E999-48BB-A5DF-55F39168663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3B1A7B69-920B-4B23-937F-D286F42AA1F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6" name="Rectangle 8">
            <a:extLst>
              <a:ext uri="{FF2B5EF4-FFF2-40B4-BE49-F238E27FC236}">
                <a16:creationId xmlns:a16="http://schemas.microsoft.com/office/drawing/2014/main" xmlns="" id="{0B979BC7-4467-4ADC-A40C-090709B5FDAD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xmlns="" id="{EF8F9077-BCE6-4B55-B75F-349656895B67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xmlns="" id="{7FFC5F40-8480-4618-BF5E-9BA7DFAB35F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fld id="{A4366168-401B-47E0-A61C-527666F7C4C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">
            <a:extLst>
              <a:ext uri="{FF2B5EF4-FFF2-40B4-BE49-F238E27FC236}">
                <a16:creationId xmlns:a16="http://schemas.microsoft.com/office/drawing/2014/main" xmlns="" id="{7B57219C-6603-4ACF-B4DC-5842436E225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54A2818D-C270-4D89-915C-D605EE25851C}" type="slidenum">
              <a:rPr lang="ru-RU" altLang="en-US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 eaLnBrk="1"/>
              <a:t>1</a:t>
            </a:fld>
            <a:endParaRPr lang="ru-RU" altLang="en-US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3555" name="Text Box 1">
            <a:extLst>
              <a:ext uri="{FF2B5EF4-FFF2-40B4-BE49-F238E27FC236}">
                <a16:creationId xmlns:a16="http://schemas.microsoft.com/office/drawing/2014/main" xmlns="" id="{0C928B4C-5352-47C5-944D-6C716CD2CA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xmlns="" id="{6752C0B5-9F41-4BED-88BD-5363A489D0F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755650" y="5078413"/>
            <a:ext cx="6042025" cy="48053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>
            <a:extLst>
              <a:ext uri="{FF2B5EF4-FFF2-40B4-BE49-F238E27FC236}">
                <a16:creationId xmlns:a16="http://schemas.microsoft.com/office/drawing/2014/main" xmlns="" id="{ED9F37E5-1A81-4E09-AC05-9DF229C8E26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16FF19E1-3749-419E-BED5-4228777C19FF}" type="slidenum">
              <a:rPr lang="ru-RU" altLang="en-US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 eaLnBrk="1"/>
              <a:t>2</a:t>
            </a:fld>
            <a:endParaRPr lang="ru-RU" altLang="en-US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4579" name="Text Box 1">
            <a:extLst>
              <a:ext uri="{FF2B5EF4-FFF2-40B4-BE49-F238E27FC236}">
                <a16:creationId xmlns:a16="http://schemas.microsoft.com/office/drawing/2014/main" xmlns="" id="{52B1994F-124C-4F4F-8303-10DEA6B75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xmlns="" id="{206D9315-1DD6-4A2E-BF48-DBE0F03DAAD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755650" y="5078413"/>
            <a:ext cx="6042025" cy="48053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>
            <a:extLst>
              <a:ext uri="{FF2B5EF4-FFF2-40B4-BE49-F238E27FC236}">
                <a16:creationId xmlns:a16="http://schemas.microsoft.com/office/drawing/2014/main" xmlns="" id="{576F7FBB-2A76-4ACB-9D82-98A9C6F94A4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E8A19207-E3A1-4C94-AE99-2BD1F8D129A0}" type="slidenum">
              <a:rPr lang="ru-RU" altLang="en-US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 eaLnBrk="1"/>
              <a:t>3</a:t>
            </a:fld>
            <a:endParaRPr lang="ru-RU" altLang="en-US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5603" name="Text Box 1">
            <a:extLst>
              <a:ext uri="{FF2B5EF4-FFF2-40B4-BE49-F238E27FC236}">
                <a16:creationId xmlns:a16="http://schemas.microsoft.com/office/drawing/2014/main" xmlns="" id="{9F653330-14B8-4B09-9D15-0B9DF6C56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xmlns="" id="{CF049E9F-3E84-4167-9C3B-CB5E70658220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755650" y="5078413"/>
            <a:ext cx="6042025" cy="48053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942AB3C-2275-4FC0-ABCB-91F2512A58F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68E0773-3C88-44D0-AB18-DD238D57F7DF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EACDD6B-3514-4082-A40C-F3A2594BD0B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DACF90-8BA3-4497-A545-6716697EC82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64025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E9AC8B7-2D5B-4CAE-B8DF-A9A71C5A51A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1E7D07F-71F9-4F96-A43C-59C8374D16B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31D84E0-3F31-4999-8443-3356FD51C1E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5D093B-BE1F-4711-8E7E-7C2A668A3E7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879446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0913" y="301625"/>
            <a:ext cx="2265362" cy="64484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5275" cy="64484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AF40285-7889-412C-968F-E7DAC35CBCC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FAE4CC5-31AA-44C1-9468-2E1875C221F9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F1FFCAA-462A-4E88-B173-CB29220950B9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029423-249D-4C2E-82E0-4A6E6EFE6D2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6094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3CF2841-1CC6-4733-94CC-37B2E4379DC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D4C4BE7-350C-4580-BE84-C8F7C76AD61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095F1C7-AD1F-483C-B2C6-C6B05A60B0EF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EB3B64-2568-4AA5-B548-F2C17961AB7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74916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58A926D-7D71-4991-AF25-F6BBD34F704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89A9347-D821-41F6-B139-985578333DA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0D15885-35A4-40BC-8CF7-0651FD36849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EFA721-492F-4D76-A925-F7AC1771D29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60221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4525" cy="4981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0163" y="1768475"/>
            <a:ext cx="4456112" cy="4981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505791CD-A206-4B7B-9856-E7FA76A1349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5722247F-F41E-40D2-A183-5E66A3A1E7AF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A3CFD116-BF96-4D1C-A1B6-2EB04A9FDDA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A93965-3D59-4424-87C2-928277BD84E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11070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80A40B9C-CDB2-4D86-BF7A-A256BE80D6D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5DE1C091-2E8C-40EB-AB1B-EEB586BCAA6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xmlns="" id="{5C56CC38-BEB1-4308-88A2-02F4F1407BF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25931-6DF1-438D-946D-F911A2A8DA2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820330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1AB3FA37-A9E4-4D7D-B602-744FE743A5D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0524536-0AF1-403D-8E36-EDC7D2F4A50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FFE861A-5AB0-4B08-A96B-233A03B78BE7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2EAD7-3FAF-4678-B3EB-2D363DA21B5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45777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79EF3EE6-C9B9-4025-B868-847ACDAED86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3C2B859B-B70B-4A4B-A80A-F434A450CEA6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A5D7150C-43AD-4829-A38D-5C5ECCBAD7C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7A4B09-1B95-4785-BC3F-49A857AB5B5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53320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5582FE17-65F7-4DB0-8FE3-E7842346C0B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496D20CB-E15A-458F-9B61-6C5A22E9D795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3FF15F7D-70E9-446E-9040-0642224F78B7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565171-8F15-4557-9D9F-F5581277825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152668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DE48550-291D-4A28-8C27-5F7497AC2B1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0A798721-593C-4738-8983-823133AD5AA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43EC8079-D4E1-4A7A-975E-48EABE3F9CB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725247-64E2-493B-A4E3-1DFE839345F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96189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xmlns="" id="{0479F840-0A99-44B9-A10A-52C5028901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303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Для правки текста заголовка щелкните мышью</a:t>
            </a: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xmlns="" id="{64A49595-1504-4C46-928F-9BEE85F87A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3037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Для правки структуры щелкните мышью</a:t>
            </a:r>
          </a:p>
          <a:p>
            <a:pPr lvl="1"/>
            <a:r>
              <a:rPr lang="en-GB" altLang="en-US"/>
              <a:t>Второй уровень структуры</a:t>
            </a:r>
          </a:p>
          <a:p>
            <a:pPr lvl="2"/>
            <a:r>
              <a:rPr lang="en-GB" altLang="en-US"/>
              <a:t>Третий уровень структуры</a:t>
            </a:r>
          </a:p>
          <a:p>
            <a:pPr lvl="3"/>
            <a:r>
              <a:rPr lang="en-GB" altLang="en-US"/>
              <a:t>Четвертый уровень структуры</a:t>
            </a:r>
          </a:p>
          <a:p>
            <a:pPr lvl="4"/>
            <a:r>
              <a:rPr lang="en-GB" altLang="en-US"/>
              <a:t>Пятый уровень структуры</a:t>
            </a:r>
          </a:p>
          <a:p>
            <a:pPr lvl="4"/>
            <a:r>
              <a:rPr lang="en-GB" altLang="en-US"/>
              <a:t>Шестой уровень структуры</a:t>
            </a:r>
          </a:p>
          <a:p>
            <a:pPr lvl="4"/>
            <a:r>
              <a:rPr lang="en-GB" altLang="en-US"/>
              <a:t>Седьмой уровень структуры</a:t>
            </a:r>
          </a:p>
          <a:p>
            <a:pPr lvl="4"/>
            <a:r>
              <a:rPr lang="en-GB" altLang="en-US"/>
              <a:t>Восьмой уровень структуры</a:t>
            </a:r>
          </a:p>
          <a:p>
            <a:pPr lvl="4"/>
            <a:r>
              <a:rPr lang="en-GB" altLang="en-US"/>
              <a:t>Девятый уровень структуры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2E4695B3-1763-4262-9303-9BE08904692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9975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37CB520F-6E8C-4572-9411-FBCE34B3948D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7700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4D441318-DA5D-4CC9-B7E5-2BD27CE9D97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9975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fld id="{BB44987A-C249-497E-884F-E0E7337B196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>
            <a:extLst>
              <a:ext uri="{FF2B5EF4-FFF2-40B4-BE49-F238E27FC236}">
                <a16:creationId xmlns:a16="http://schemas.microsoft.com/office/drawing/2014/main" xmlns="" id="{AC0A4727-B827-4863-8B24-52A3303CE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DC1FFF6F-037A-45E0-B125-D92889148BE8}" type="slidenum">
              <a:rPr lang="ru-RU" altLang="en-US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 eaLnBrk="1"/>
              <a:t>1</a:t>
            </a:fld>
            <a:endParaRPr lang="ru-RU" altLang="en-US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34EFFC55-DFEE-0741-B2CC-DF2C38C38A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7487" y="706855"/>
            <a:ext cx="7955881" cy="60609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565\Desktop\xrQhQZMov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888" y="251445"/>
            <a:ext cx="8141163" cy="6105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xmlns="" id="{8693826D-C58E-4971-8BC3-1CEC39A59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6850" y="514350"/>
            <a:ext cx="149383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en-US">
                <a:solidFill>
                  <a:srgbClr val="000000"/>
                </a:solidFill>
              </a:rPr>
              <a:t>Мои данные</a:t>
            </a:r>
          </a:p>
        </p:txBody>
      </p:sp>
      <p:grpSp>
        <p:nvGrpSpPr>
          <p:cNvPr id="5123" name="Group 2">
            <a:extLst>
              <a:ext uri="{FF2B5EF4-FFF2-40B4-BE49-F238E27FC236}">
                <a16:creationId xmlns:a16="http://schemas.microsoft.com/office/drawing/2014/main" xmlns="" id="{8BA740D5-5B3E-4B56-B0CC-543B5C01C226}"/>
              </a:ext>
            </a:extLst>
          </p:cNvPr>
          <p:cNvGrpSpPr>
            <a:grpSpLocks/>
          </p:cNvGrpSpPr>
          <p:nvPr/>
        </p:nvGrpSpPr>
        <p:grpSpPr bwMode="auto">
          <a:xfrm>
            <a:off x="315913" y="2555875"/>
            <a:ext cx="1058862" cy="1000125"/>
            <a:chOff x="199" y="1610"/>
            <a:chExt cx="667" cy="630"/>
          </a:xfrm>
        </p:grpSpPr>
        <p:sp>
          <p:nvSpPr>
            <p:cNvPr id="5178" name="Freeform 3">
              <a:extLst>
                <a:ext uri="{FF2B5EF4-FFF2-40B4-BE49-F238E27FC236}">
                  <a16:creationId xmlns:a16="http://schemas.microsoft.com/office/drawing/2014/main" xmlns="" id="{B914CF6C-8C72-4714-8BDA-3C2FACEC7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" y="1620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79" name="Oval 4">
              <a:extLst>
                <a:ext uri="{FF2B5EF4-FFF2-40B4-BE49-F238E27FC236}">
                  <a16:creationId xmlns:a16="http://schemas.microsoft.com/office/drawing/2014/main" xmlns="" id="{5B58277A-29CC-438E-A1F7-EE2BF8D13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" y="1610"/>
              <a:ext cx="668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80" name="Oval 5">
              <a:extLst>
                <a:ext uri="{FF2B5EF4-FFF2-40B4-BE49-F238E27FC236}">
                  <a16:creationId xmlns:a16="http://schemas.microsoft.com/office/drawing/2014/main" xmlns="" id="{DBC21F3B-5633-40A3-BBB2-8773C684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" y="1610"/>
              <a:ext cx="668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81" name="Oval 6">
              <a:extLst>
                <a:ext uri="{FF2B5EF4-FFF2-40B4-BE49-F238E27FC236}">
                  <a16:creationId xmlns:a16="http://schemas.microsoft.com/office/drawing/2014/main" xmlns="" id="{7E6FAC5E-2F14-4F18-8922-E72E677F1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" y="1610"/>
              <a:ext cx="668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24" name="Group 7">
            <a:extLst>
              <a:ext uri="{FF2B5EF4-FFF2-40B4-BE49-F238E27FC236}">
                <a16:creationId xmlns:a16="http://schemas.microsoft.com/office/drawing/2014/main" xmlns="" id="{937921B0-DD6C-440B-99D7-7F59EEBFD9BD}"/>
              </a:ext>
            </a:extLst>
          </p:cNvPr>
          <p:cNvGrpSpPr>
            <a:grpSpLocks/>
          </p:cNvGrpSpPr>
          <p:nvPr/>
        </p:nvGrpSpPr>
        <p:grpSpPr bwMode="auto">
          <a:xfrm>
            <a:off x="376238" y="5080000"/>
            <a:ext cx="1027112" cy="1000125"/>
            <a:chOff x="237" y="3200"/>
            <a:chExt cx="647" cy="630"/>
          </a:xfrm>
        </p:grpSpPr>
        <p:sp>
          <p:nvSpPr>
            <p:cNvPr id="5176" name="Oval 8">
              <a:extLst>
                <a:ext uri="{FF2B5EF4-FFF2-40B4-BE49-F238E27FC236}">
                  <a16:creationId xmlns:a16="http://schemas.microsoft.com/office/drawing/2014/main" xmlns="" id="{CA4FE6B0-EFDB-4F16-9686-1BC0077F3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" y="3200"/>
              <a:ext cx="648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77" name="Freeform 9">
              <a:extLst>
                <a:ext uri="{FF2B5EF4-FFF2-40B4-BE49-F238E27FC236}">
                  <a16:creationId xmlns:a16="http://schemas.microsoft.com/office/drawing/2014/main" xmlns="" id="{8A992A77-F494-497C-9AC6-E673FE23E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" y="3211"/>
              <a:ext cx="451" cy="238"/>
            </a:xfrm>
            <a:custGeom>
              <a:avLst/>
              <a:gdLst>
                <a:gd name="T0" fmla="*/ 444 w 1321"/>
                <a:gd name="T1" fmla="*/ 134 h 712"/>
                <a:gd name="T2" fmla="*/ 450 w 1321"/>
                <a:gd name="T3" fmla="*/ 148 h 712"/>
                <a:gd name="T4" fmla="*/ 451 w 1321"/>
                <a:gd name="T5" fmla="*/ 161 h 712"/>
                <a:gd name="T6" fmla="*/ 449 w 1321"/>
                <a:gd name="T7" fmla="*/ 172 h 712"/>
                <a:gd name="T8" fmla="*/ 443 w 1321"/>
                <a:gd name="T9" fmla="*/ 184 h 712"/>
                <a:gd name="T10" fmla="*/ 434 w 1321"/>
                <a:gd name="T11" fmla="*/ 194 h 712"/>
                <a:gd name="T12" fmla="*/ 423 w 1321"/>
                <a:gd name="T13" fmla="*/ 202 h 712"/>
                <a:gd name="T14" fmla="*/ 408 w 1321"/>
                <a:gd name="T15" fmla="*/ 210 h 712"/>
                <a:gd name="T16" fmla="*/ 392 w 1321"/>
                <a:gd name="T17" fmla="*/ 217 h 712"/>
                <a:gd name="T18" fmla="*/ 373 w 1321"/>
                <a:gd name="T19" fmla="*/ 223 h 712"/>
                <a:gd name="T20" fmla="*/ 352 w 1321"/>
                <a:gd name="T21" fmla="*/ 228 h 712"/>
                <a:gd name="T22" fmla="*/ 330 w 1321"/>
                <a:gd name="T23" fmla="*/ 232 h 712"/>
                <a:gd name="T24" fmla="*/ 306 w 1321"/>
                <a:gd name="T25" fmla="*/ 235 h 712"/>
                <a:gd name="T26" fmla="*/ 281 w 1321"/>
                <a:gd name="T27" fmla="*/ 237 h 712"/>
                <a:gd name="T28" fmla="*/ 271 w 1321"/>
                <a:gd name="T29" fmla="*/ 238 h 712"/>
                <a:gd name="T30" fmla="*/ 163 w 1321"/>
                <a:gd name="T31" fmla="*/ 238 h 712"/>
                <a:gd name="T32" fmla="*/ 161 w 1321"/>
                <a:gd name="T33" fmla="*/ 238 h 712"/>
                <a:gd name="T34" fmla="*/ 140 w 1321"/>
                <a:gd name="T35" fmla="*/ 237 h 712"/>
                <a:gd name="T36" fmla="*/ 119 w 1321"/>
                <a:gd name="T37" fmla="*/ 235 h 712"/>
                <a:gd name="T38" fmla="*/ 99 w 1321"/>
                <a:gd name="T39" fmla="*/ 233 h 712"/>
                <a:gd name="T40" fmla="*/ 80 w 1321"/>
                <a:gd name="T41" fmla="*/ 230 h 712"/>
                <a:gd name="T42" fmla="*/ 64 w 1321"/>
                <a:gd name="T43" fmla="*/ 226 h 712"/>
                <a:gd name="T44" fmla="*/ 48 w 1321"/>
                <a:gd name="T45" fmla="*/ 222 h 712"/>
                <a:gd name="T46" fmla="*/ 35 w 1321"/>
                <a:gd name="T47" fmla="*/ 217 h 712"/>
                <a:gd name="T48" fmla="*/ 23 w 1321"/>
                <a:gd name="T49" fmla="*/ 211 h 712"/>
                <a:gd name="T50" fmla="*/ 13 w 1321"/>
                <a:gd name="T51" fmla="*/ 203 h 712"/>
                <a:gd name="T52" fmla="*/ 6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1 w 1321"/>
                <a:gd name="T61" fmla="*/ 163 h 712"/>
                <a:gd name="T62" fmla="*/ 5 w 1321"/>
                <a:gd name="T63" fmla="*/ 149 h 712"/>
                <a:gd name="T64" fmla="*/ 17 w 1321"/>
                <a:gd name="T65" fmla="*/ 124 h 712"/>
                <a:gd name="T66" fmla="*/ 32 w 1321"/>
                <a:gd name="T67" fmla="*/ 100 h 712"/>
                <a:gd name="T68" fmla="*/ 50 w 1321"/>
                <a:gd name="T69" fmla="*/ 79 h 712"/>
                <a:gd name="T70" fmla="*/ 70 w 1321"/>
                <a:gd name="T71" fmla="*/ 59 h 712"/>
                <a:gd name="T72" fmla="*/ 92 w 1321"/>
                <a:gd name="T73" fmla="*/ 42 h 712"/>
                <a:gd name="T74" fmla="*/ 116 w 1321"/>
                <a:gd name="T75" fmla="*/ 27 h 712"/>
                <a:gd name="T76" fmla="*/ 142 w 1321"/>
                <a:gd name="T77" fmla="*/ 16 h 712"/>
                <a:gd name="T78" fmla="*/ 170 w 1321"/>
                <a:gd name="T79" fmla="*/ 7 h 712"/>
                <a:gd name="T80" fmla="*/ 198 w 1321"/>
                <a:gd name="T81" fmla="*/ 2 h 712"/>
                <a:gd name="T82" fmla="*/ 228 w 1321"/>
                <a:gd name="T83" fmla="*/ 0 h 712"/>
                <a:gd name="T84" fmla="*/ 228 w 1321"/>
                <a:gd name="T85" fmla="*/ 0 h 712"/>
                <a:gd name="T86" fmla="*/ 259 w 1321"/>
                <a:gd name="T87" fmla="*/ 2 h 712"/>
                <a:gd name="T88" fmla="*/ 289 w 1321"/>
                <a:gd name="T89" fmla="*/ 8 h 712"/>
                <a:gd name="T90" fmla="*/ 318 w 1321"/>
                <a:gd name="T91" fmla="*/ 18 h 712"/>
                <a:gd name="T92" fmla="*/ 345 w 1321"/>
                <a:gd name="T93" fmla="*/ 30 h 712"/>
                <a:gd name="T94" fmla="*/ 369 w 1321"/>
                <a:gd name="T95" fmla="*/ 46 h 712"/>
                <a:gd name="T96" fmla="*/ 392 w 1321"/>
                <a:gd name="T97" fmla="*/ 65 h 712"/>
                <a:gd name="T98" fmla="*/ 412 w 1321"/>
                <a:gd name="T99" fmla="*/ 86 h 712"/>
                <a:gd name="T100" fmla="*/ 429 w 1321"/>
                <a:gd name="T101" fmla="*/ 109 h 712"/>
                <a:gd name="T102" fmla="*/ 444 w 1321"/>
                <a:gd name="T103" fmla="*/ 134 h 712"/>
                <a:gd name="T104" fmla="*/ 444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25" name="Group 10">
            <a:extLst>
              <a:ext uri="{FF2B5EF4-FFF2-40B4-BE49-F238E27FC236}">
                <a16:creationId xmlns:a16="http://schemas.microsoft.com/office/drawing/2014/main" xmlns="" id="{7A220C48-CD53-4CF8-A39B-BC5D85B227BE}"/>
              </a:ext>
            </a:extLst>
          </p:cNvPr>
          <p:cNvGrpSpPr>
            <a:grpSpLocks/>
          </p:cNvGrpSpPr>
          <p:nvPr/>
        </p:nvGrpSpPr>
        <p:grpSpPr bwMode="auto">
          <a:xfrm>
            <a:off x="346075" y="3749675"/>
            <a:ext cx="1057275" cy="1000125"/>
            <a:chOff x="218" y="2362"/>
            <a:chExt cx="666" cy="630"/>
          </a:xfrm>
        </p:grpSpPr>
        <p:sp>
          <p:nvSpPr>
            <p:cNvPr id="5174" name="Oval 11">
              <a:extLst>
                <a:ext uri="{FF2B5EF4-FFF2-40B4-BE49-F238E27FC236}">
                  <a16:creationId xmlns:a16="http://schemas.microsoft.com/office/drawing/2014/main" xmlns="" id="{9362F0EE-2B6A-4B8E-A67C-1AEB90891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" y="2362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75" name="Freeform 12">
              <a:extLst>
                <a:ext uri="{FF2B5EF4-FFF2-40B4-BE49-F238E27FC236}">
                  <a16:creationId xmlns:a16="http://schemas.microsoft.com/office/drawing/2014/main" xmlns="" id="{154BEBF2-3826-4BFB-A0D4-42FB37A21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sp>
        <p:nvSpPr>
          <p:cNvPr id="5126" name="Rectangle 13">
            <a:extLst>
              <a:ext uri="{FF2B5EF4-FFF2-40B4-BE49-F238E27FC236}">
                <a16:creationId xmlns:a16="http://schemas.microsoft.com/office/drawing/2014/main" xmlns="" id="{11EB4268-B493-45C6-BCC6-770865C16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100" y="1463675"/>
            <a:ext cx="3567113" cy="719138"/>
          </a:xfrm>
          <a:prstGeom prst="rect">
            <a:avLst/>
          </a:prstGeom>
          <a:gradFill rotWithShape="0">
            <a:gsLst>
              <a:gs pos="0">
                <a:srgbClr val="996633"/>
              </a:gs>
              <a:gs pos="100000">
                <a:srgbClr val="E98931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grpSp>
        <p:nvGrpSpPr>
          <p:cNvPr id="5127" name="Group 14">
            <a:extLst>
              <a:ext uri="{FF2B5EF4-FFF2-40B4-BE49-F238E27FC236}">
                <a16:creationId xmlns:a16="http://schemas.microsoft.com/office/drawing/2014/main" xmlns="" id="{64173F51-AA38-43EB-9D7E-D6923E011878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5172" name="Oval 15">
              <a:extLst>
                <a:ext uri="{FF2B5EF4-FFF2-40B4-BE49-F238E27FC236}">
                  <a16:creationId xmlns:a16="http://schemas.microsoft.com/office/drawing/2014/main" xmlns="" id="{93332EDA-5FC9-4820-B06C-2450A24B4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73" name="Freeform 16">
              <a:extLst>
                <a:ext uri="{FF2B5EF4-FFF2-40B4-BE49-F238E27FC236}">
                  <a16:creationId xmlns:a16="http://schemas.microsoft.com/office/drawing/2014/main" xmlns="" id="{BD17940D-8651-42E1-B35F-6C5242B88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848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sp>
        <p:nvSpPr>
          <p:cNvPr id="5128" name="Rectangle 17">
            <a:extLst>
              <a:ext uri="{FF2B5EF4-FFF2-40B4-BE49-F238E27FC236}">
                <a16:creationId xmlns:a16="http://schemas.microsoft.com/office/drawing/2014/main" xmlns="" id="{2262E517-1BD2-444A-9B23-73B2B4497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100" y="1463675"/>
            <a:ext cx="3567113" cy="719138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ru-RU" altLang="en-US"/>
              <a:t>а</a:t>
            </a:r>
            <a:r>
              <a:rPr lang="ru-RU" altLang="en-US">
                <a:solidFill>
                  <a:srgbClr val="FF0000"/>
                </a:solidFill>
              </a:rPr>
              <a:t>Алпысбаева Алуа Маратовна</a:t>
            </a:r>
            <a:endParaRPr lang="ru-RU" altLang="en-US"/>
          </a:p>
        </p:txBody>
      </p:sp>
      <p:sp>
        <p:nvSpPr>
          <p:cNvPr id="5129" name="Rectangle 18">
            <a:extLst>
              <a:ext uri="{FF2B5EF4-FFF2-40B4-BE49-F238E27FC236}">
                <a16:creationId xmlns:a16="http://schemas.microsoft.com/office/drawing/2014/main" xmlns="" id="{CCE81A51-B8AD-44DB-A721-54215FE02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7300" y="5211763"/>
            <a:ext cx="3567113" cy="719137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ru-RU" altLang="en-US">
                <a:solidFill>
                  <a:srgbClr val="FF0000"/>
                </a:solidFill>
              </a:rPr>
              <a:t>Учитель иностранного языка</a:t>
            </a:r>
          </a:p>
        </p:txBody>
      </p:sp>
      <p:sp>
        <p:nvSpPr>
          <p:cNvPr id="5130" name="Rectangle 19">
            <a:extLst>
              <a:ext uri="{FF2B5EF4-FFF2-40B4-BE49-F238E27FC236}">
                <a16:creationId xmlns:a16="http://schemas.microsoft.com/office/drawing/2014/main" xmlns="" id="{F7A41A01-7247-4927-84A3-6E6AF208E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1425" y="3927475"/>
            <a:ext cx="3567113" cy="719138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ru-RU" altLang="en-US">
                <a:solidFill>
                  <a:srgbClr val="FF0000"/>
                </a:solidFill>
              </a:rPr>
              <a:t> Студентка Педагогического колледжа</a:t>
            </a:r>
          </a:p>
        </p:txBody>
      </p:sp>
      <p:sp>
        <p:nvSpPr>
          <p:cNvPr id="5131" name="Rectangle 20">
            <a:extLst>
              <a:ext uri="{FF2B5EF4-FFF2-40B4-BE49-F238E27FC236}">
                <a16:creationId xmlns:a16="http://schemas.microsoft.com/office/drawing/2014/main" xmlns="" id="{B396F090-6033-42D2-B703-340AA62D4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563" y="2708275"/>
            <a:ext cx="3567112" cy="719138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ru-RU" altLang="en-US">
                <a:solidFill>
                  <a:srgbClr val="FF0000"/>
                </a:solidFill>
              </a:rPr>
              <a:t>Дата рождения: 20.12.99</a:t>
            </a:r>
            <a:r>
              <a:rPr lang="ru-RU" altLang="en-US"/>
              <a:t>:</a:t>
            </a:r>
          </a:p>
        </p:txBody>
      </p:sp>
      <p:grpSp>
        <p:nvGrpSpPr>
          <p:cNvPr id="5132" name="Group 21">
            <a:extLst>
              <a:ext uri="{FF2B5EF4-FFF2-40B4-BE49-F238E27FC236}">
                <a16:creationId xmlns:a16="http://schemas.microsoft.com/office/drawing/2014/main" xmlns="" id="{7C0696CF-14DA-4B71-A46A-0586F6BEEFF1}"/>
              </a:ext>
            </a:extLst>
          </p:cNvPr>
          <p:cNvGrpSpPr>
            <a:grpSpLocks/>
          </p:cNvGrpSpPr>
          <p:nvPr/>
        </p:nvGrpSpPr>
        <p:grpSpPr bwMode="auto">
          <a:xfrm>
            <a:off x="346075" y="3751263"/>
            <a:ext cx="1057275" cy="1000125"/>
            <a:chOff x="218" y="2363"/>
            <a:chExt cx="666" cy="630"/>
          </a:xfrm>
        </p:grpSpPr>
        <p:sp>
          <p:nvSpPr>
            <p:cNvPr id="5170" name="Oval 22">
              <a:extLst>
                <a:ext uri="{FF2B5EF4-FFF2-40B4-BE49-F238E27FC236}">
                  <a16:creationId xmlns:a16="http://schemas.microsoft.com/office/drawing/2014/main" xmlns="" id="{477CF5CF-FDA3-45E6-AED8-68BC7E4C7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" y="2363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71" name="Freeform 23">
              <a:extLst>
                <a:ext uri="{FF2B5EF4-FFF2-40B4-BE49-F238E27FC236}">
                  <a16:creationId xmlns:a16="http://schemas.microsoft.com/office/drawing/2014/main" xmlns="" id="{A0866DA7-DC0D-4778-A413-B0B019C77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33" name="Group 24">
            <a:extLst>
              <a:ext uri="{FF2B5EF4-FFF2-40B4-BE49-F238E27FC236}">
                <a16:creationId xmlns:a16="http://schemas.microsoft.com/office/drawing/2014/main" xmlns="" id="{58808E79-3FC4-4B9C-A4AE-4400747A7BDE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5168" name="Oval 25">
              <a:extLst>
                <a:ext uri="{FF2B5EF4-FFF2-40B4-BE49-F238E27FC236}">
                  <a16:creationId xmlns:a16="http://schemas.microsoft.com/office/drawing/2014/main" xmlns="" id="{198BD7C1-F144-48C3-BCCA-27437AAE4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69" name="Freeform 26">
              <a:extLst>
                <a:ext uri="{FF2B5EF4-FFF2-40B4-BE49-F238E27FC236}">
                  <a16:creationId xmlns:a16="http://schemas.microsoft.com/office/drawing/2014/main" xmlns="" id="{1F700C48-A651-47E0-922D-0A501C76E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34" name="Group 27">
            <a:extLst>
              <a:ext uri="{FF2B5EF4-FFF2-40B4-BE49-F238E27FC236}">
                <a16:creationId xmlns:a16="http://schemas.microsoft.com/office/drawing/2014/main" xmlns="" id="{E88046AC-87E7-420D-AFA4-E32989E8DF1E}"/>
              </a:ext>
            </a:extLst>
          </p:cNvPr>
          <p:cNvGrpSpPr>
            <a:grpSpLocks/>
          </p:cNvGrpSpPr>
          <p:nvPr/>
        </p:nvGrpSpPr>
        <p:grpSpPr bwMode="auto">
          <a:xfrm>
            <a:off x="346075" y="3751263"/>
            <a:ext cx="1057275" cy="1000125"/>
            <a:chOff x="218" y="2363"/>
            <a:chExt cx="666" cy="630"/>
          </a:xfrm>
        </p:grpSpPr>
        <p:sp>
          <p:nvSpPr>
            <p:cNvPr id="5166" name="Oval 28">
              <a:extLst>
                <a:ext uri="{FF2B5EF4-FFF2-40B4-BE49-F238E27FC236}">
                  <a16:creationId xmlns:a16="http://schemas.microsoft.com/office/drawing/2014/main" xmlns="" id="{4697BDAD-15EE-464E-819C-BFC179625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" y="2363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67" name="Freeform 29">
              <a:extLst>
                <a:ext uri="{FF2B5EF4-FFF2-40B4-BE49-F238E27FC236}">
                  <a16:creationId xmlns:a16="http://schemas.microsoft.com/office/drawing/2014/main" xmlns="" id="{3B023A98-FC75-4125-A797-03B92FA4E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35" name="Group 30">
            <a:extLst>
              <a:ext uri="{FF2B5EF4-FFF2-40B4-BE49-F238E27FC236}">
                <a16:creationId xmlns:a16="http://schemas.microsoft.com/office/drawing/2014/main" xmlns="" id="{4D386D79-1779-425A-9C3E-3A6ABFE58CF7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5164" name="Oval 31">
              <a:extLst>
                <a:ext uri="{FF2B5EF4-FFF2-40B4-BE49-F238E27FC236}">
                  <a16:creationId xmlns:a16="http://schemas.microsoft.com/office/drawing/2014/main" xmlns="" id="{756BD7B2-C223-480F-860C-8DA8C1F7A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65" name="Freeform 32">
              <a:extLst>
                <a:ext uri="{FF2B5EF4-FFF2-40B4-BE49-F238E27FC236}">
                  <a16:creationId xmlns:a16="http://schemas.microsoft.com/office/drawing/2014/main" xmlns="" id="{A55471CA-BB9F-41BE-B6DF-CE7853570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36" name="Group 33">
            <a:extLst>
              <a:ext uri="{FF2B5EF4-FFF2-40B4-BE49-F238E27FC236}">
                <a16:creationId xmlns:a16="http://schemas.microsoft.com/office/drawing/2014/main" xmlns="" id="{EE2721C0-1736-4455-AC5E-E0BBD78BE85D}"/>
              </a:ext>
            </a:extLst>
          </p:cNvPr>
          <p:cNvGrpSpPr>
            <a:grpSpLocks/>
          </p:cNvGrpSpPr>
          <p:nvPr/>
        </p:nvGrpSpPr>
        <p:grpSpPr bwMode="auto">
          <a:xfrm>
            <a:off x="346075" y="3751263"/>
            <a:ext cx="1057275" cy="1000125"/>
            <a:chOff x="218" y="2363"/>
            <a:chExt cx="666" cy="630"/>
          </a:xfrm>
        </p:grpSpPr>
        <p:sp>
          <p:nvSpPr>
            <p:cNvPr id="5162" name="Oval 34">
              <a:extLst>
                <a:ext uri="{FF2B5EF4-FFF2-40B4-BE49-F238E27FC236}">
                  <a16:creationId xmlns:a16="http://schemas.microsoft.com/office/drawing/2014/main" xmlns="" id="{897293F4-ECBC-4978-9076-67F445047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" y="2363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63" name="Freeform 35">
              <a:extLst>
                <a:ext uri="{FF2B5EF4-FFF2-40B4-BE49-F238E27FC236}">
                  <a16:creationId xmlns:a16="http://schemas.microsoft.com/office/drawing/2014/main" xmlns="" id="{9B1C9E3B-6317-4FF5-A2DC-BAF7907B3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37" name="Group 36">
            <a:extLst>
              <a:ext uri="{FF2B5EF4-FFF2-40B4-BE49-F238E27FC236}">
                <a16:creationId xmlns:a16="http://schemas.microsoft.com/office/drawing/2014/main" xmlns="" id="{325CE610-CBC0-4363-8149-955E0A67A586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5160" name="Oval 37">
              <a:extLst>
                <a:ext uri="{FF2B5EF4-FFF2-40B4-BE49-F238E27FC236}">
                  <a16:creationId xmlns:a16="http://schemas.microsoft.com/office/drawing/2014/main" xmlns="" id="{D52D9CE4-5105-41C1-A95A-9772D2E25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61" name="Freeform 38">
              <a:extLst>
                <a:ext uri="{FF2B5EF4-FFF2-40B4-BE49-F238E27FC236}">
                  <a16:creationId xmlns:a16="http://schemas.microsoft.com/office/drawing/2014/main" xmlns="" id="{8059EEE9-E63B-48B6-9FC5-770E655ED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38" name="Group 39">
            <a:extLst>
              <a:ext uri="{FF2B5EF4-FFF2-40B4-BE49-F238E27FC236}">
                <a16:creationId xmlns:a16="http://schemas.microsoft.com/office/drawing/2014/main" xmlns="" id="{045A5D00-AC6B-43B5-9D44-AABDDE6FE7D7}"/>
              </a:ext>
            </a:extLst>
          </p:cNvPr>
          <p:cNvGrpSpPr>
            <a:grpSpLocks/>
          </p:cNvGrpSpPr>
          <p:nvPr/>
        </p:nvGrpSpPr>
        <p:grpSpPr bwMode="auto">
          <a:xfrm>
            <a:off x="346075" y="3751263"/>
            <a:ext cx="1057275" cy="1000125"/>
            <a:chOff x="218" y="2363"/>
            <a:chExt cx="666" cy="630"/>
          </a:xfrm>
        </p:grpSpPr>
        <p:sp>
          <p:nvSpPr>
            <p:cNvPr id="5158" name="Oval 40">
              <a:extLst>
                <a:ext uri="{FF2B5EF4-FFF2-40B4-BE49-F238E27FC236}">
                  <a16:creationId xmlns:a16="http://schemas.microsoft.com/office/drawing/2014/main" xmlns="" id="{19FB7FF6-DA6A-4E5B-9D49-F9C96F9F8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" y="2363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59" name="Freeform 41">
              <a:extLst>
                <a:ext uri="{FF2B5EF4-FFF2-40B4-BE49-F238E27FC236}">
                  <a16:creationId xmlns:a16="http://schemas.microsoft.com/office/drawing/2014/main" xmlns="" id="{5DA80D9B-5A8C-4C02-9CAA-AD61E5FFA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39" name="Group 42">
            <a:extLst>
              <a:ext uri="{FF2B5EF4-FFF2-40B4-BE49-F238E27FC236}">
                <a16:creationId xmlns:a16="http://schemas.microsoft.com/office/drawing/2014/main" xmlns="" id="{47DE74EE-28EF-41DD-9E66-6D65C82D4AD1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5156" name="Oval 43">
              <a:extLst>
                <a:ext uri="{FF2B5EF4-FFF2-40B4-BE49-F238E27FC236}">
                  <a16:creationId xmlns:a16="http://schemas.microsoft.com/office/drawing/2014/main" xmlns="" id="{5FE38093-14ED-49D9-AFEA-7B7AADFDE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57" name="Freeform 44">
              <a:extLst>
                <a:ext uri="{FF2B5EF4-FFF2-40B4-BE49-F238E27FC236}">
                  <a16:creationId xmlns:a16="http://schemas.microsoft.com/office/drawing/2014/main" xmlns="" id="{96EEB414-DB9B-4ACD-817B-31E5C1C32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40" name="Group 45">
            <a:extLst>
              <a:ext uri="{FF2B5EF4-FFF2-40B4-BE49-F238E27FC236}">
                <a16:creationId xmlns:a16="http://schemas.microsoft.com/office/drawing/2014/main" xmlns="" id="{D1D2CEE2-D5D0-447F-93DC-465C6E98E951}"/>
              </a:ext>
            </a:extLst>
          </p:cNvPr>
          <p:cNvGrpSpPr>
            <a:grpSpLocks/>
          </p:cNvGrpSpPr>
          <p:nvPr/>
        </p:nvGrpSpPr>
        <p:grpSpPr bwMode="auto">
          <a:xfrm>
            <a:off x="376238" y="5080000"/>
            <a:ext cx="1027112" cy="1000125"/>
            <a:chOff x="237" y="3200"/>
            <a:chExt cx="647" cy="630"/>
          </a:xfrm>
        </p:grpSpPr>
        <p:sp>
          <p:nvSpPr>
            <p:cNvPr id="5154" name="Oval 46">
              <a:extLst>
                <a:ext uri="{FF2B5EF4-FFF2-40B4-BE49-F238E27FC236}">
                  <a16:creationId xmlns:a16="http://schemas.microsoft.com/office/drawing/2014/main" xmlns="" id="{D204BCDD-6B46-4B33-A9DC-2A90A3CF4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" y="3200"/>
              <a:ext cx="648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55" name="Freeform 47">
              <a:extLst>
                <a:ext uri="{FF2B5EF4-FFF2-40B4-BE49-F238E27FC236}">
                  <a16:creationId xmlns:a16="http://schemas.microsoft.com/office/drawing/2014/main" xmlns="" id="{FF181EEA-8611-4B78-9B9A-18A8F8E01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" y="3211"/>
              <a:ext cx="451" cy="238"/>
            </a:xfrm>
            <a:custGeom>
              <a:avLst/>
              <a:gdLst>
                <a:gd name="T0" fmla="*/ 444 w 1321"/>
                <a:gd name="T1" fmla="*/ 134 h 712"/>
                <a:gd name="T2" fmla="*/ 450 w 1321"/>
                <a:gd name="T3" fmla="*/ 148 h 712"/>
                <a:gd name="T4" fmla="*/ 451 w 1321"/>
                <a:gd name="T5" fmla="*/ 161 h 712"/>
                <a:gd name="T6" fmla="*/ 449 w 1321"/>
                <a:gd name="T7" fmla="*/ 172 h 712"/>
                <a:gd name="T8" fmla="*/ 443 w 1321"/>
                <a:gd name="T9" fmla="*/ 184 h 712"/>
                <a:gd name="T10" fmla="*/ 434 w 1321"/>
                <a:gd name="T11" fmla="*/ 194 h 712"/>
                <a:gd name="T12" fmla="*/ 423 w 1321"/>
                <a:gd name="T13" fmla="*/ 202 h 712"/>
                <a:gd name="T14" fmla="*/ 408 w 1321"/>
                <a:gd name="T15" fmla="*/ 210 h 712"/>
                <a:gd name="T16" fmla="*/ 392 w 1321"/>
                <a:gd name="T17" fmla="*/ 217 h 712"/>
                <a:gd name="T18" fmla="*/ 373 w 1321"/>
                <a:gd name="T19" fmla="*/ 223 h 712"/>
                <a:gd name="T20" fmla="*/ 352 w 1321"/>
                <a:gd name="T21" fmla="*/ 228 h 712"/>
                <a:gd name="T22" fmla="*/ 330 w 1321"/>
                <a:gd name="T23" fmla="*/ 232 h 712"/>
                <a:gd name="T24" fmla="*/ 306 w 1321"/>
                <a:gd name="T25" fmla="*/ 235 h 712"/>
                <a:gd name="T26" fmla="*/ 281 w 1321"/>
                <a:gd name="T27" fmla="*/ 237 h 712"/>
                <a:gd name="T28" fmla="*/ 271 w 1321"/>
                <a:gd name="T29" fmla="*/ 238 h 712"/>
                <a:gd name="T30" fmla="*/ 163 w 1321"/>
                <a:gd name="T31" fmla="*/ 238 h 712"/>
                <a:gd name="T32" fmla="*/ 161 w 1321"/>
                <a:gd name="T33" fmla="*/ 238 h 712"/>
                <a:gd name="T34" fmla="*/ 140 w 1321"/>
                <a:gd name="T35" fmla="*/ 237 h 712"/>
                <a:gd name="T36" fmla="*/ 119 w 1321"/>
                <a:gd name="T37" fmla="*/ 235 h 712"/>
                <a:gd name="T38" fmla="*/ 99 w 1321"/>
                <a:gd name="T39" fmla="*/ 233 h 712"/>
                <a:gd name="T40" fmla="*/ 80 w 1321"/>
                <a:gd name="T41" fmla="*/ 230 h 712"/>
                <a:gd name="T42" fmla="*/ 64 w 1321"/>
                <a:gd name="T43" fmla="*/ 226 h 712"/>
                <a:gd name="T44" fmla="*/ 48 w 1321"/>
                <a:gd name="T45" fmla="*/ 222 h 712"/>
                <a:gd name="T46" fmla="*/ 35 w 1321"/>
                <a:gd name="T47" fmla="*/ 217 h 712"/>
                <a:gd name="T48" fmla="*/ 23 w 1321"/>
                <a:gd name="T49" fmla="*/ 211 h 712"/>
                <a:gd name="T50" fmla="*/ 13 w 1321"/>
                <a:gd name="T51" fmla="*/ 203 h 712"/>
                <a:gd name="T52" fmla="*/ 6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1 w 1321"/>
                <a:gd name="T61" fmla="*/ 163 h 712"/>
                <a:gd name="T62" fmla="*/ 5 w 1321"/>
                <a:gd name="T63" fmla="*/ 149 h 712"/>
                <a:gd name="T64" fmla="*/ 17 w 1321"/>
                <a:gd name="T65" fmla="*/ 124 h 712"/>
                <a:gd name="T66" fmla="*/ 32 w 1321"/>
                <a:gd name="T67" fmla="*/ 100 h 712"/>
                <a:gd name="T68" fmla="*/ 50 w 1321"/>
                <a:gd name="T69" fmla="*/ 79 h 712"/>
                <a:gd name="T70" fmla="*/ 70 w 1321"/>
                <a:gd name="T71" fmla="*/ 59 h 712"/>
                <a:gd name="T72" fmla="*/ 92 w 1321"/>
                <a:gd name="T73" fmla="*/ 42 h 712"/>
                <a:gd name="T74" fmla="*/ 116 w 1321"/>
                <a:gd name="T75" fmla="*/ 27 h 712"/>
                <a:gd name="T76" fmla="*/ 142 w 1321"/>
                <a:gd name="T77" fmla="*/ 16 h 712"/>
                <a:gd name="T78" fmla="*/ 170 w 1321"/>
                <a:gd name="T79" fmla="*/ 7 h 712"/>
                <a:gd name="T80" fmla="*/ 198 w 1321"/>
                <a:gd name="T81" fmla="*/ 2 h 712"/>
                <a:gd name="T82" fmla="*/ 228 w 1321"/>
                <a:gd name="T83" fmla="*/ 0 h 712"/>
                <a:gd name="T84" fmla="*/ 228 w 1321"/>
                <a:gd name="T85" fmla="*/ 0 h 712"/>
                <a:gd name="T86" fmla="*/ 259 w 1321"/>
                <a:gd name="T87" fmla="*/ 2 h 712"/>
                <a:gd name="T88" fmla="*/ 289 w 1321"/>
                <a:gd name="T89" fmla="*/ 8 h 712"/>
                <a:gd name="T90" fmla="*/ 318 w 1321"/>
                <a:gd name="T91" fmla="*/ 18 h 712"/>
                <a:gd name="T92" fmla="*/ 345 w 1321"/>
                <a:gd name="T93" fmla="*/ 30 h 712"/>
                <a:gd name="T94" fmla="*/ 369 w 1321"/>
                <a:gd name="T95" fmla="*/ 46 h 712"/>
                <a:gd name="T96" fmla="*/ 392 w 1321"/>
                <a:gd name="T97" fmla="*/ 65 h 712"/>
                <a:gd name="T98" fmla="*/ 412 w 1321"/>
                <a:gd name="T99" fmla="*/ 86 h 712"/>
                <a:gd name="T100" fmla="*/ 429 w 1321"/>
                <a:gd name="T101" fmla="*/ 109 h 712"/>
                <a:gd name="T102" fmla="*/ 444 w 1321"/>
                <a:gd name="T103" fmla="*/ 134 h 712"/>
                <a:gd name="T104" fmla="*/ 444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41" name="Group 48">
            <a:extLst>
              <a:ext uri="{FF2B5EF4-FFF2-40B4-BE49-F238E27FC236}">
                <a16:creationId xmlns:a16="http://schemas.microsoft.com/office/drawing/2014/main" xmlns="" id="{C6247FC7-F797-4B65-82CB-EB4910E9108F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3705225"/>
            <a:ext cx="1027113" cy="1000125"/>
            <a:chOff x="228" y="2334"/>
            <a:chExt cx="647" cy="630"/>
          </a:xfrm>
        </p:grpSpPr>
        <p:sp>
          <p:nvSpPr>
            <p:cNvPr id="5152" name="Oval 49">
              <a:extLst>
                <a:ext uri="{FF2B5EF4-FFF2-40B4-BE49-F238E27FC236}">
                  <a16:creationId xmlns:a16="http://schemas.microsoft.com/office/drawing/2014/main" xmlns="" id="{4BCA4142-E3E7-4BF5-A596-31531C34D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2334"/>
              <a:ext cx="648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53" name="Freeform 50">
              <a:extLst>
                <a:ext uri="{FF2B5EF4-FFF2-40B4-BE49-F238E27FC236}">
                  <a16:creationId xmlns:a16="http://schemas.microsoft.com/office/drawing/2014/main" xmlns="" id="{40BF79EC-93E6-496D-89AD-05D275AC0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2344"/>
              <a:ext cx="451" cy="238"/>
            </a:xfrm>
            <a:custGeom>
              <a:avLst/>
              <a:gdLst>
                <a:gd name="T0" fmla="*/ 444 w 1321"/>
                <a:gd name="T1" fmla="*/ 134 h 712"/>
                <a:gd name="T2" fmla="*/ 450 w 1321"/>
                <a:gd name="T3" fmla="*/ 148 h 712"/>
                <a:gd name="T4" fmla="*/ 451 w 1321"/>
                <a:gd name="T5" fmla="*/ 161 h 712"/>
                <a:gd name="T6" fmla="*/ 449 w 1321"/>
                <a:gd name="T7" fmla="*/ 172 h 712"/>
                <a:gd name="T8" fmla="*/ 443 w 1321"/>
                <a:gd name="T9" fmla="*/ 184 h 712"/>
                <a:gd name="T10" fmla="*/ 434 w 1321"/>
                <a:gd name="T11" fmla="*/ 194 h 712"/>
                <a:gd name="T12" fmla="*/ 423 w 1321"/>
                <a:gd name="T13" fmla="*/ 202 h 712"/>
                <a:gd name="T14" fmla="*/ 408 w 1321"/>
                <a:gd name="T15" fmla="*/ 210 h 712"/>
                <a:gd name="T16" fmla="*/ 392 w 1321"/>
                <a:gd name="T17" fmla="*/ 217 h 712"/>
                <a:gd name="T18" fmla="*/ 373 w 1321"/>
                <a:gd name="T19" fmla="*/ 223 h 712"/>
                <a:gd name="T20" fmla="*/ 352 w 1321"/>
                <a:gd name="T21" fmla="*/ 228 h 712"/>
                <a:gd name="T22" fmla="*/ 330 w 1321"/>
                <a:gd name="T23" fmla="*/ 232 h 712"/>
                <a:gd name="T24" fmla="*/ 306 w 1321"/>
                <a:gd name="T25" fmla="*/ 235 h 712"/>
                <a:gd name="T26" fmla="*/ 281 w 1321"/>
                <a:gd name="T27" fmla="*/ 237 h 712"/>
                <a:gd name="T28" fmla="*/ 271 w 1321"/>
                <a:gd name="T29" fmla="*/ 238 h 712"/>
                <a:gd name="T30" fmla="*/ 163 w 1321"/>
                <a:gd name="T31" fmla="*/ 238 h 712"/>
                <a:gd name="T32" fmla="*/ 161 w 1321"/>
                <a:gd name="T33" fmla="*/ 238 h 712"/>
                <a:gd name="T34" fmla="*/ 140 w 1321"/>
                <a:gd name="T35" fmla="*/ 237 h 712"/>
                <a:gd name="T36" fmla="*/ 119 w 1321"/>
                <a:gd name="T37" fmla="*/ 235 h 712"/>
                <a:gd name="T38" fmla="*/ 99 w 1321"/>
                <a:gd name="T39" fmla="*/ 233 h 712"/>
                <a:gd name="T40" fmla="*/ 80 w 1321"/>
                <a:gd name="T41" fmla="*/ 230 h 712"/>
                <a:gd name="T42" fmla="*/ 64 w 1321"/>
                <a:gd name="T43" fmla="*/ 226 h 712"/>
                <a:gd name="T44" fmla="*/ 48 w 1321"/>
                <a:gd name="T45" fmla="*/ 222 h 712"/>
                <a:gd name="T46" fmla="*/ 35 w 1321"/>
                <a:gd name="T47" fmla="*/ 217 h 712"/>
                <a:gd name="T48" fmla="*/ 23 w 1321"/>
                <a:gd name="T49" fmla="*/ 211 h 712"/>
                <a:gd name="T50" fmla="*/ 13 w 1321"/>
                <a:gd name="T51" fmla="*/ 203 h 712"/>
                <a:gd name="T52" fmla="*/ 6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1 w 1321"/>
                <a:gd name="T61" fmla="*/ 163 h 712"/>
                <a:gd name="T62" fmla="*/ 5 w 1321"/>
                <a:gd name="T63" fmla="*/ 149 h 712"/>
                <a:gd name="T64" fmla="*/ 17 w 1321"/>
                <a:gd name="T65" fmla="*/ 124 h 712"/>
                <a:gd name="T66" fmla="*/ 32 w 1321"/>
                <a:gd name="T67" fmla="*/ 100 h 712"/>
                <a:gd name="T68" fmla="*/ 50 w 1321"/>
                <a:gd name="T69" fmla="*/ 79 h 712"/>
                <a:gd name="T70" fmla="*/ 70 w 1321"/>
                <a:gd name="T71" fmla="*/ 59 h 712"/>
                <a:gd name="T72" fmla="*/ 92 w 1321"/>
                <a:gd name="T73" fmla="*/ 42 h 712"/>
                <a:gd name="T74" fmla="*/ 116 w 1321"/>
                <a:gd name="T75" fmla="*/ 27 h 712"/>
                <a:gd name="T76" fmla="*/ 142 w 1321"/>
                <a:gd name="T77" fmla="*/ 16 h 712"/>
                <a:gd name="T78" fmla="*/ 170 w 1321"/>
                <a:gd name="T79" fmla="*/ 7 h 712"/>
                <a:gd name="T80" fmla="*/ 198 w 1321"/>
                <a:gd name="T81" fmla="*/ 2 h 712"/>
                <a:gd name="T82" fmla="*/ 228 w 1321"/>
                <a:gd name="T83" fmla="*/ 0 h 712"/>
                <a:gd name="T84" fmla="*/ 228 w 1321"/>
                <a:gd name="T85" fmla="*/ 0 h 712"/>
                <a:gd name="T86" fmla="*/ 259 w 1321"/>
                <a:gd name="T87" fmla="*/ 2 h 712"/>
                <a:gd name="T88" fmla="*/ 289 w 1321"/>
                <a:gd name="T89" fmla="*/ 8 h 712"/>
                <a:gd name="T90" fmla="*/ 318 w 1321"/>
                <a:gd name="T91" fmla="*/ 18 h 712"/>
                <a:gd name="T92" fmla="*/ 345 w 1321"/>
                <a:gd name="T93" fmla="*/ 30 h 712"/>
                <a:gd name="T94" fmla="*/ 369 w 1321"/>
                <a:gd name="T95" fmla="*/ 46 h 712"/>
                <a:gd name="T96" fmla="*/ 392 w 1321"/>
                <a:gd name="T97" fmla="*/ 65 h 712"/>
                <a:gd name="T98" fmla="*/ 412 w 1321"/>
                <a:gd name="T99" fmla="*/ 86 h 712"/>
                <a:gd name="T100" fmla="*/ 429 w 1321"/>
                <a:gd name="T101" fmla="*/ 109 h 712"/>
                <a:gd name="T102" fmla="*/ 444 w 1321"/>
                <a:gd name="T103" fmla="*/ 134 h 712"/>
                <a:gd name="T104" fmla="*/ 444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42" name="Group 51">
            <a:extLst>
              <a:ext uri="{FF2B5EF4-FFF2-40B4-BE49-F238E27FC236}">
                <a16:creationId xmlns:a16="http://schemas.microsoft.com/office/drawing/2014/main" xmlns="" id="{8B7DBE1E-74CA-4469-B999-3F009EDF16F4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5150" name="Oval 52">
              <a:extLst>
                <a:ext uri="{FF2B5EF4-FFF2-40B4-BE49-F238E27FC236}">
                  <a16:creationId xmlns:a16="http://schemas.microsoft.com/office/drawing/2014/main" xmlns="" id="{C1C55190-2372-4051-9888-A44C44299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51" name="Freeform 53">
              <a:extLst>
                <a:ext uri="{FF2B5EF4-FFF2-40B4-BE49-F238E27FC236}">
                  <a16:creationId xmlns:a16="http://schemas.microsoft.com/office/drawing/2014/main" xmlns="" id="{AB0CEF76-2014-4337-969B-8BB77E3F6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43" name="Group 54">
            <a:extLst>
              <a:ext uri="{FF2B5EF4-FFF2-40B4-BE49-F238E27FC236}">
                <a16:creationId xmlns:a16="http://schemas.microsoft.com/office/drawing/2014/main" xmlns="" id="{6885A595-B582-457D-9BCE-601D770A6FC7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1331913"/>
            <a:ext cx="1042988" cy="935037"/>
            <a:chOff x="228" y="839"/>
            <a:chExt cx="657" cy="589"/>
          </a:xfrm>
        </p:grpSpPr>
        <p:sp>
          <p:nvSpPr>
            <p:cNvPr id="5148" name="Oval 55">
              <a:extLst>
                <a:ext uri="{FF2B5EF4-FFF2-40B4-BE49-F238E27FC236}">
                  <a16:creationId xmlns:a16="http://schemas.microsoft.com/office/drawing/2014/main" xmlns="" id="{BB1AF227-6D67-4DD2-BEB3-979EBCE86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49" name="Freeform 56">
              <a:extLst>
                <a:ext uri="{FF2B5EF4-FFF2-40B4-BE49-F238E27FC236}">
                  <a16:creationId xmlns:a16="http://schemas.microsoft.com/office/drawing/2014/main" xmlns="" id="{FCE5B0F3-B743-4D5E-99E2-0BC771467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grpSp>
        <p:nvGrpSpPr>
          <p:cNvPr id="5144" name="Group 57">
            <a:extLst>
              <a:ext uri="{FF2B5EF4-FFF2-40B4-BE49-F238E27FC236}">
                <a16:creationId xmlns:a16="http://schemas.microsoft.com/office/drawing/2014/main" xmlns="" id="{B7ECD0BB-D74F-4673-A5AF-175E565ED656}"/>
              </a:ext>
            </a:extLst>
          </p:cNvPr>
          <p:cNvGrpSpPr>
            <a:grpSpLocks/>
          </p:cNvGrpSpPr>
          <p:nvPr/>
        </p:nvGrpSpPr>
        <p:grpSpPr bwMode="auto">
          <a:xfrm>
            <a:off x="271463" y="2555875"/>
            <a:ext cx="1042987" cy="1041400"/>
            <a:chOff x="171" y="1610"/>
            <a:chExt cx="657" cy="656"/>
          </a:xfrm>
        </p:grpSpPr>
        <p:sp>
          <p:nvSpPr>
            <p:cNvPr id="5146" name="Oval 58">
              <a:extLst>
                <a:ext uri="{FF2B5EF4-FFF2-40B4-BE49-F238E27FC236}">
                  <a16:creationId xmlns:a16="http://schemas.microsoft.com/office/drawing/2014/main" xmlns="" id="{E888F8F0-BD5E-4D39-A3B4-14CA5D90A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" y="1610"/>
              <a:ext cx="658" cy="657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5147" name="Freeform 59">
              <a:extLst>
                <a:ext uri="{FF2B5EF4-FFF2-40B4-BE49-F238E27FC236}">
                  <a16:creationId xmlns:a16="http://schemas.microsoft.com/office/drawing/2014/main" xmlns="" id="{40A2A1BC-EE39-46A9-8AFB-3846FEFCA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" y="1667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pic>
        <p:nvPicPr>
          <p:cNvPr id="5145" name="Picture 61" descr="C:\Users\admin\Desktop\wJ4gEZ9dkHE.jpg">
            <a:extLst>
              <a:ext uri="{FF2B5EF4-FFF2-40B4-BE49-F238E27FC236}">
                <a16:creationId xmlns:a16="http://schemas.microsoft.com/office/drawing/2014/main" xmlns="" id="{9FBD5CF5-1681-4E3F-BE2E-D4B302C50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6313" y="850900"/>
            <a:ext cx="234315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>
            <a:extLst>
              <a:ext uri="{FF2B5EF4-FFF2-40B4-BE49-F238E27FC236}">
                <a16:creationId xmlns:a16="http://schemas.microsoft.com/office/drawing/2014/main" xmlns="" id="{36A410B7-FC71-48D3-ABC9-9686903BC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663" y="5364163"/>
            <a:ext cx="3567112" cy="719137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xmlns="" id="{DECBC224-080F-4A06-95AC-3DF628F37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825" y="6180138"/>
            <a:ext cx="3567113" cy="719137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xmlns="" id="{23C4712E-6865-4330-A4D0-D17771A83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8338" y="2944813"/>
            <a:ext cx="3567112" cy="719137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73" name="Rectangle 4">
            <a:extLst>
              <a:ext uri="{FF2B5EF4-FFF2-40B4-BE49-F238E27FC236}">
                <a16:creationId xmlns:a16="http://schemas.microsoft.com/office/drawing/2014/main" xmlns="" id="{54FB342E-89ED-4111-9E51-25E956292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8338" y="1371600"/>
            <a:ext cx="3567112" cy="719138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ru-RU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7174" name="Rectangle 5">
            <a:extLst>
              <a:ext uri="{FF2B5EF4-FFF2-40B4-BE49-F238E27FC236}">
                <a16:creationId xmlns:a16="http://schemas.microsoft.com/office/drawing/2014/main" xmlns="" id="{BABCEF62-E0AF-491C-9B07-E79DB5CCC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663" y="4576763"/>
            <a:ext cx="3567112" cy="719137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75" name="Rectangle 6">
            <a:extLst>
              <a:ext uri="{FF2B5EF4-FFF2-40B4-BE49-F238E27FC236}">
                <a16:creationId xmlns:a16="http://schemas.microsoft.com/office/drawing/2014/main" xmlns="" id="{DBC7A284-E47D-43A6-865A-BF43D0C84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2625" y="3776663"/>
            <a:ext cx="3567113" cy="719137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76" name="Rectangle 7">
            <a:extLst>
              <a:ext uri="{FF2B5EF4-FFF2-40B4-BE49-F238E27FC236}">
                <a16:creationId xmlns:a16="http://schemas.microsoft.com/office/drawing/2014/main" xmlns="" id="{8C564851-F5E3-4EE7-B008-22A774764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2625" y="2143125"/>
            <a:ext cx="3567113" cy="719138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grpSp>
        <p:nvGrpSpPr>
          <p:cNvPr id="7177" name="Group 8">
            <a:extLst>
              <a:ext uri="{FF2B5EF4-FFF2-40B4-BE49-F238E27FC236}">
                <a16:creationId xmlns:a16="http://schemas.microsoft.com/office/drawing/2014/main" xmlns="" id="{B3E7404E-62A4-433B-A850-BC1D270E0291}"/>
              </a:ext>
            </a:extLst>
          </p:cNvPr>
          <p:cNvGrpSpPr>
            <a:grpSpLocks/>
          </p:cNvGrpSpPr>
          <p:nvPr/>
        </p:nvGrpSpPr>
        <p:grpSpPr bwMode="auto">
          <a:xfrm>
            <a:off x="5381625" y="1316038"/>
            <a:ext cx="725488" cy="2360612"/>
            <a:chOff x="3390" y="829"/>
            <a:chExt cx="457" cy="1487"/>
          </a:xfrm>
        </p:grpSpPr>
        <p:sp>
          <p:nvSpPr>
            <p:cNvPr id="7183" name="Oval 9">
              <a:extLst>
                <a:ext uri="{FF2B5EF4-FFF2-40B4-BE49-F238E27FC236}">
                  <a16:creationId xmlns:a16="http://schemas.microsoft.com/office/drawing/2014/main" xmlns="" id="{FB6D3417-3AC8-49ED-9D3E-973ADE301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0" y="829"/>
              <a:ext cx="429" cy="431"/>
            </a:xfrm>
            <a:prstGeom prst="ellipse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7184" name="Oval 10">
              <a:extLst>
                <a:ext uri="{FF2B5EF4-FFF2-40B4-BE49-F238E27FC236}">
                  <a16:creationId xmlns:a16="http://schemas.microsoft.com/office/drawing/2014/main" xmlns="" id="{38DE6DEC-82BA-44D5-9CB0-D9E7F5A21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9" y="1352"/>
              <a:ext cx="429" cy="431"/>
            </a:xfrm>
            <a:prstGeom prst="ellipse">
              <a:avLst/>
            </a:prstGeom>
            <a:gradFill rotWithShape="0">
              <a:gsLst>
                <a:gs pos="0">
                  <a:srgbClr val="FF9966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  <p:sp>
          <p:nvSpPr>
            <p:cNvPr id="7185" name="Oval 11">
              <a:extLst>
                <a:ext uri="{FF2B5EF4-FFF2-40B4-BE49-F238E27FC236}">
                  <a16:creationId xmlns:a16="http://schemas.microsoft.com/office/drawing/2014/main" xmlns="" id="{E4C566C4-5157-421A-B188-7A3B1EAD3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9" y="1886"/>
              <a:ext cx="429" cy="431"/>
            </a:xfrm>
            <a:prstGeom prst="ellipse">
              <a:avLst/>
            </a:prstGeom>
            <a:gradFill rotWithShape="0">
              <a:gsLst>
                <a:gs pos="0">
                  <a:srgbClr val="FF9966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en-US"/>
            </a:p>
          </p:txBody>
        </p:sp>
      </p:grpSp>
      <p:sp>
        <p:nvSpPr>
          <p:cNvPr id="7178" name="Oval 12">
            <a:extLst>
              <a:ext uri="{FF2B5EF4-FFF2-40B4-BE49-F238E27FC236}">
                <a16:creationId xmlns:a16="http://schemas.microsoft.com/office/drawing/2014/main" xmlns="" id="{39F9EC11-281F-4C9E-B25B-AEB8A33C7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7663" y="3763963"/>
            <a:ext cx="681037" cy="684212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79" name="Oval 13">
            <a:extLst>
              <a:ext uri="{FF2B5EF4-FFF2-40B4-BE49-F238E27FC236}">
                <a16:creationId xmlns:a16="http://schemas.microsoft.com/office/drawing/2014/main" xmlns="" id="{1F41260F-58EF-40E0-8DBC-79DB01D8F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4611688"/>
            <a:ext cx="681037" cy="684212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80" name="Oval 14">
            <a:extLst>
              <a:ext uri="{FF2B5EF4-FFF2-40B4-BE49-F238E27FC236}">
                <a16:creationId xmlns:a16="http://schemas.microsoft.com/office/drawing/2014/main" xmlns="" id="{7C6C8655-2834-43AB-B3AD-91DE0EEA2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2275" y="5397500"/>
            <a:ext cx="681038" cy="684213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sp>
        <p:nvSpPr>
          <p:cNvPr id="7181" name="Oval 15">
            <a:extLst>
              <a:ext uri="{FF2B5EF4-FFF2-40B4-BE49-F238E27FC236}">
                <a16:creationId xmlns:a16="http://schemas.microsoft.com/office/drawing/2014/main" xmlns="" id="{15FF56D2-F412-41B4-8D49-2E97FA150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8313" y="6199188"/>
            <a:ext cx="681037" cy="684212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/>
          </a:p>
        </p:txBody>
      </p:sp>
      <p:pic>
        <p:nvPicPr>
          <p:cNvPr id="7182" name="Picture 19" descr="ÐÐµÐ´Ð°Ð³Ð¾Ð³Ð¸ÑÐµÑÐºÐ¾Ðµ ÐºÑÐµÐ´Ð¾ÐÐ»Ð°Ð²Ð½Ð¾Ðµ Ð²ÐµÑÐ° Ð² ÑÐµÐ±ÑÐ½ÐºÐ°, ÑÐ²Ð°Ð¶ÐµÐ½Ð¸Ðµ ÐµÐ³Ð¾ Ð»Ð¸ÑÐ½Ð¾ÑÑÐ¸, ÑÑÑÐµÐ¼Ð»ÐµÐ½Ð¸Ðµ Ð¿Ð¾Ð¼Ð¾ÑÑ ÐµÐ¼Ñ Ð² Ð´Ð¾ÑÑÐ¸Ð¶ÐµÐ½Ð¸...">
            <a:extLst>
              <a:ext uri="{FF2B5EF4-FFF2-40B4-BE49-F238E27FC236}">
                <a16:creationId xmlns:a16="http://schemas.microsoft.com/office/drawing/2014/main" xmlns="" id="{BAB560D9-470F-4E31-AD7F-8797985E7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10080625" cy="756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¥Ð°ÑÐ°ÐºÑÐµÑÐ¸ÑÑÐ¸ÐºÐ¸ Ð¿ÑÐ¾ÑÐµÑÑÐ¸Ð¾Ð½Ð°Ð»ÑÐ½Ð¾Ð¹ Ð´ÐµÑÑÐµÐ»ÑÐ½Ð¾ÑÑÐ¸  1 2 3  ÐÐ»Ð°Ð´ÐµÐ½Ð¸Ðµ ÑÐ¾Ð²ÑÐµÐ¼ÐµÐ½Ð½ÑÐ¼Ð¸ ÑÐµÑÐ½Ð¾Ð»Ð¾Ð³Ð¸ÑÐ¼Ð¸ ÐÐºÐ»ÑÑÐµÐ½Ð¸Ðµ Ð² ...">
            <a:extLst>
              <a:ext uri="{FF2B5EF4-FFF2-40B4-BE49-F238E27FC236}">
                <a16:creationId xmlns:a16="http://schemas.microsoft.com/office/drawing/2014/main" xmlns="" id="{AD96ADA8-EB22-4FBC-B211-957D94BD9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7963"/>
            <a:ext cx="8247063" cy="618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5816" y="251445"/>
            <a:ext cx="8352928" cy="653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я,Алпысбаева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Алуа</a:t>
            </a:r>
            <a:r>
              <a:rPr lang="ru-RU" dirty="0" smtClean="0">
                <a:solidFill>
                  <a:srgbClr val="FF0000"/>
                </a:solidFill>
              </a:rPr>
              <a:t> Маратовна, проходила педагогическую практику на базе общеобразовательных школ № 6, №3, №4.  Коллектив данного общеобразовательного учреждения, оказался очень добрым, отзывчивым, искренним, творческим и позитивным (фото 2).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процессе педагогической практики, согласно плана посетив уроки, я смогла ознакомиться с педагогическим опытом учителей школы, который помог мне вырабатывать творческий, исследовательский подход к моей будущей профессиональной деятельности.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без помощи методиста, благодаря учебной практике я научилась планировать учебные занятия в соответствии с учебным планом и тематическим планом, овладела навыками методической обработки материала и его письменного изложения (в форме тематического, поурочного планирования, конспекта урока).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ходе педагогической практики, я научилась ставить конкретные цели каждого урока, и формулировать учебные задачи, обоснованно конструировать и реализовывать выбранные объём, логическую структуру, выбирать различные типы уроков, наиболее эффективные при изучении соответствующих тем и разделов программы, различая их частные и общие цели, организовывать деятельность учащихся на уроке, управлять ею и оценивать ее результаты.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Техническая оснащенность школы находится на среднем уровне, в кабинете информатики (фото 3) присутствуют одиннадцать компьютеров, девять из которых находятся в рабочем состоянии, обеспечение школьников литературой произведено полностью, рабочие места в хорошем состоянии.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0950" y="2316681"/>
            <a:ext cx="5038725" cy="21534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Мною были проведены: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12 уроков английского языка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9 уроков русского языка и литературного чтения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2 внеклассных занятия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3 классных часа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Новый год и праздник </a:t>
            </a:r>
            <a:r>
              <a:rPr lang="ru-RU" dirty="0" err="1" smtClean="0">
                <a:solidFill>
                  <a:srgbClr val="FF0000"/>
                </a:solidFill>
              </a:rPr>
              <a:t>Наурыз</a:t>
            </a:r>
            <a:r>
              <a:rPr lang="ru-RU" dirty="0" smtClean="0">
                <a:solidFill>
                  <a:srgbClr val="FF0000"/>
                </a:solidFill>
              </a:rPr>
              <a:t> вместе со своими </a:t>
            </a:r>
            <a:r>
              <a:rPr lang="ru-RU" dirty="0" err="1" smtClean="0">
                <a:solidFill>
                  <a:srgbClr val="FF0000"/>
                </a:solidFill>
              </a:rPr>
              <a:t>одногруппниками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>
            <a:extLst>
              <a:ext uri="{FF2B5EF4-FFF2-40B4-BE49-F238E27FC236}">
                <a16:creationId xmlns:a16="http://schemas.microsoft.com/office/drawing/2014/main" xmlns="" id="{295FA0AB-0765-42A5-842A-C7AA73EEF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975" y="1922463"/>
            <a:ext cx="9645650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en-US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с педагогической практики в школах города Щучинск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0FF964C3-541C-E744-A7A1-A5DA4ADCA5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2447" y="556461"/>
            <a:ext cx="8422106" cy="59857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A7460454-FA79-0F45-AE22-2A5D1328A6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987" y="721895"/>
            <a:ext cx="9083842" cy="627145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34472</TotalTime>
  <Words>277</Words>
  <Application>Microsoft Office PowerPoint</Application>
  <PresentationFormat>Произвольный</PresentationFormat>
  <Paragraphs>22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1565</cp:lastModifiedBy>
  <cp:revision>11</cp:revision>
  <cp:lastPrinted>1601-01-01T00:00:00Z</cp:lastPrinted>
  <dcterms:created xsi:type="dcterms:W3CDTF">2011-11-02T10:10:55Z</dcterms:created>
  <dcterms:modified xsi:type="dcterms:W3CDTF">2018-12-26T10:36:40Z</dcterms:modified>
</cp:coreProperties>
</file>