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66" r:id="rId2"/>
    <p:sldId id="267" r:id="rId3"/>
    <p:sldId id="268" r:id="rId4"/>
    <p:sldId id="269" r:id="rId5"/>
    <p:sldId id="271" r:id="rId6"/>
    <p:sldId id="272" r:id="rId7"/>
    <p:sldId id="256" r:id="rId8"/>
    <p:sldId id="257" r:id="rId9"/>
    <p:sldId id="258" r:id="rId10"/>
    <p:sldId id="260" r:id="rId11"/>
    <p:sldId id="263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2663F-4C04-4E73-AE7A-603724B47F29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8408F-7403-4073-B69A-280EF143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75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8408F-7403-4073-B69A-280EF143BAD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7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333B5E-FC2D-4A40-899A-804CA142460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6F6BBF-C9F9-49AF-A8CF-DC70D7B20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1736725" y="1849438"/>
            <a:ext cx="7407275" cy="1752600"/>
          </a:xfrm>
        </p:spPr>
        <p:txBody>
          <a:bodyPr>
            <a:normAutofit/>
          </a:bodyPr>
          <a:lstStyle/>
          <a:p>
            <a:pPr algn="ctr"/>
            <a:endParaRPr lang="ru-RU" sz="1800" b="1" dirty="0" smtClean="0"/>
          </a:p>
          <a:p>
            <a:pPr algn="ctr"/>
            <a:endParaRPr lang="ru-RU" sz="1800" dirty="0" smtClean="0"/>
          </a:p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3213100" y="0"/>
            <a:ext cx="5930900" cy="17002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МБОУ </a:t>
            </a:r>
            <a:r>
              <a:rPr lang="ru-RU" sz="2000" dirty="0" err="1" smtClean="0"/>
              <a:t>Песчаноозёрная</a:t>
            </a:r>
            <a:r>
              <a:rPr lang="ru-RU" sz="2000" dirty="0" smtClean="0"/>
              <a:t> СШ </a:t>
            </a:r>
            <a:br>
              <a:rPr lang="ru-RU" sz="2000" dirty="0" smtClean="0"/>
            </a:br>
            <a:r>
              <a:rPr lang="ru-RU" sz="2000" dirty="0" err="1" smtClean="0"/>
              <a:t>сп</a:t>
            </a:r>
            <a:r>
              <a:rPr lang="ru-RU" sz="2000" dirty="0" smtClean="0"/>
              <a:t> Полтавская  школа</a:t>
            </a:r>
            <a:br>
              <a:rPr lang="ru-RU" sz="2000" dirty="0" smtClean="0"/>
            </a:br>
            <a:r>
              <a:rPr lang="ru-RU" sz="2000" dirty="0" smtClean="0"/>
              <a:t>Новосибирской области </a:t>
            </a:r>
            <a:br>
              <a:rPr lang="ru-RU" sz="2000" dirty="0" smtClean="0"/>
            </a:br>
            <a:r>
              <a:rPr lang="ru-RU" sz="2000" dirty="0" err="1" smtClean="0"/>
              <a:t>Чановского</a:t>
            </a:r>
            <a:r>
              <a:rPr lang="ru-RU" sz="2000" dirty="0" smtClean="0"/>
              <a:t> района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1221101"/>
            <a:ext cx="9144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Бабочка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волшебное превращение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Автор: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проекта ученица 4 класса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Усольцева Полина.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Осипенко Ольга Станиславовна.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Полтавка  2018г.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8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4824536" cy="136815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Женские особи бабочек обычно живут больше и дольше, чем мужчины бабочек. </a:t>
            </a:r>
            <a:r>
              <a:rPr lang="ru-RU" sz="1800" dirty="0" smtClean="0">
                <a:solidFill>
                  <a:schemeClr val="tx1"/>
                </a:solidFill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(Чем </a:t>
            </a:r>
            <a:r>
              <a:rPr lang="ru-RU" sz="1800" dirty="0">
                <a:solidFill>
                  <a:schemeClr val="tx1"/>
                </a:solidFill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то и на людей </a:t>
            </a:r>
            <a:r>
              <a:rPr lang="ru-RU" sz="1800" dirty="0" smtClean="0">
                <a:solidFill>
                  <a:schemeClr val="tx1"/>
                </a:solidFill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похоже…)</a:t>
            </a:r>
            <a:endParaRPr lang="ru-RU" sz="1800" dirty="0">
              <a:solidFill>
                <a:schemeClr val="tx1"/>
              </a:solidFill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Объект 3" descr="&amp;Ocy;&amp;tcy;&amp;vcy;&amp;iecy;&amp;tcy;&amp;ycy;@Mail.Ru: &amp;Pcy;&amp;rcy;&amp;icy;&amp;scy;&amp;ncy;&amp;icy;&amp;lcy;&amp;acy;&amp;scy;&amp;softcy; &amp;ocy;&amp;gcy;&amp;rcy;&amp;ocy;&amp;mcy;&amp;ncy;&amp;acy;&amp;yacy; &amp;mcy;&amp;ucy;&amp;khcy;&amp;acy;, &amp;kcy;&amp;ocy;&amp;tcy;&amp;ocy;&amp;rcy;&amp;acy;&amp;yacy; &amp;pcy;&amp;ycy;&amp;tcy;&amp;acy;&amp;lcy;&amp;acy;&amp;scy;&amp;softcy; &amp;pcy;&amp;rcy;&amp;icy;&amp;khcy;&amp;lcy;&amp;ocy;&amp;pcy;&amp;ncy;&amp;ucy;&amp;tcy;&amp;softcy; &amp;mcy;&amp;iecy;&amp;ncy;&amp;yacy; &amp;ocy;&amp;gcy;&amp;rcy;&amp;ocy;&amp;mcy;&amp;ncy;&amp;ocy;&amp;jcy; &amp;gcy;&amp;acy;&amp;zcy;&amp;iecy;&amp;tcy;&amp;ocy;&amp;jcy;, &amp;ecy;&amp;tcy;&amp;ocy; &amp;chcy;&amp;tcy;&amp;ocy;-&amp;tcy;&amp;ocy; &amp;scy; &amp;ncy;&amp;iecy;&amp;rcy;&amp;vcy;&amp;acy;&amp;mcy;&amp;icy;?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2376264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707904" y="2967335"/>
            <a:ext cx="3150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  <a:cs typeface="Aharoni" panose="02010803020104030203" pitchFamily="2" charset="-79"/>
              </a:rPr>
              <a:t>Самка бабочки может отложить более 1000 яиц при том, что жизнь их коротка.</a:t>
            </a:r>
            <a:endParaRPr lang="ru-RU" dirty="0"/>
          </a:p>
        </p:txBody>
      </p:sp>
      <p:pic>
        <p:nvPicPr>
          <p:cNvPr id="5" name="sb-player" descr="http://www.gtalk.kz/wp-content/uploads/2011/10/photo-11-400x282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63888" y="4171950"/>
            <a:ext cx="3810000" cy="2686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402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14300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Бабочки пробуют пищу, стоя на ней. Это потому, что их датчики вкуса находятся в ногах.</a:t>
            </a:r>
          </a:p>
        </p:txBody>
      </p:sp>
      <p:pic>
        <p:nvPicPr>
          <p:cNvPr id="4" name="Объект 3" descr="&amp;TScy;&amp;vcy;&amp;iecy;&amp;tcy;&amp;ycy; &amp;kcy;&amp;acy;&amp;kcy; &amp;bcy;&amp;acy;&amp;bcy;&amp;ocy;&amp;chcy;&amp;kcy;&amp;icy; &amp;Pcy;&amp;rcy;&amp;icy;&amp;kcy;&amp;ocy;&amp;lcy;&amp;softcy;&amp;ncy;&amp;ycy;&amp;iecy; &amp;kcy;&amp;acy;&amp;rcy;&amp;tcy;&amp;icy;&amp;ncy;&amp;kcy;&amp;icy;, &amp;vcy;&amp;icy;&amp;dcy;&amp;iecy;&amp;ocy; &amp;icy; &amp;fcy;&amp;ocy;&amp;tcy;&amp;ocy; &amp;zhcy;&amp;icy;&amp;vcy;&amp;ocy;&amp;tcy;&amp;ncy;&amp;ycy;&amp;khcy;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25" y="1556792"/>
            <a:ext cx="2724548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2828836"/>
            <a:ext cx="4072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Некоторые бабочки никогда не едят, так как они не имеют рта. Они живут на энергии, которую они накопили в виде гусениц.</a:t>
            </a:r>
            <a:endParaRPr lang="ru-RU" dirty="0"/>
          </a:p>
        </p:txBody>
      </p:sp>
      <p:pic>
        <p:nvPicPr>
          <p:cNvPr id="5" name="sb-player" descr="http://www.gtalk.kz/wp-content/uploads/2011/10/photo-10-400x325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410540"/>
            <a:ext cx="3404592" cy="1931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396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стя\Desktop\Без назван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/>
          </p:cNvSpPr>
          <p:nvPr/>
        </p:nvSpPr>
        <p:spPr bwMode="auto">
          <a:xfrm>
            <a:off x="0" y="1223767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Яркие, красочные, порхающие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Их полет схож с легким дуновением ветерка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Кто они?  Бабочки.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Еще с древних времен бабочки ассоциировались с красотой, весной и вечностью.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бабочками восхищаются, то к гусеницам у большинства людей отношение резко отрицательное. Они вызывают брезгливость, отвращение  и инстинктивное желание раздавить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вредителя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Но раздавив гусеницу, вы тем самым убиваете бабочку.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1586418"/>
            <a:ext cx="91440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Целью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данной работы является всестороннее изучение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насекомых - бабочек.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работы над проектом.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Собрать  информацию о бабочках.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происходит превращение  гусеницы в бабочку.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Бабочка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волшебное превращение»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6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" y="692696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Бабочки относятся к одной из самых крупных групп насекомых – к чешуекрылым или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Lepidoptera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(от греч.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lepid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чешуйка,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pteron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крыло).   Бабочек известно около 157 тысяч видов. Крылья бабочек покрыты чешуйками. Некоторые бабочки имеют более … миллиона чешуек! Они расположены рядами и перекрывают друг друга, как черепицы на крыше, защищая крыло от влаги. Чешуйки бывают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ярко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окрашены, расположены на крыльях в строгом порядке и образуют рисунок крыла. По этому рисунку легко определить вид бабочки. 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49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248980"/>
            <a:ext cx="3672408" cy="2952328"/>
          </a:xfrm>
          <a:prstGeom prst="rect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6420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145364"/>
            <a:ext cx="77048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Большинство бабочек в природе питается цветочным нектаром. Далее по популярности следуют перегнившие фрукты.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Продолжительность жизни бабочек зависит от вида. Некоторые бабочки вовсе не доживают до морозов, так как живут одно лето, а то и меньше. Но есть такие виды бабочек, которые живут по несколько лет. Многие бабочки до весны впадают в спячку - это, например, лимонницы, крапивницы, репейницы. А есть бабочки, которые, словно перелетные птицы, осенью отправляются за тысячи километров на юг.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5098875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3684524"/>
            <a:ext cx="2736304" cy="3070047"/>
          </a:xfrm>
          <a:prstGeom prst="rect">
            <a:avLst/>
          </a:prstGeom>
          <a:ln w="31750">
            <a:solidFill>
              <a:schemeClr val="accent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43608" y="692696"/>
            <a:ext cx="76328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Бабочки способствуют перекрёстному опылению растений, перенося на своем мохнатом тельце пыльцу с одних цветов на другие. Кроме того, бабочки служат пищей птицам.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Для человека из бабочек полезны только те, гусеницы которых дают шёлк. (Например, тутовый или шелковичный шелкопряды).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всё же самое главное, что дарят нам бабочки, — это чувство радости от любования их удивительной красотой.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32261737_006_836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73016"/>
            <a:ext cx="3720413" cy="2790310"/>
          </a:xfrm>
          <a:prstGeom prst="rect">
            <a:avLst/>
          </a:prstGeom>
          <a:ln w="31750">
            <a:solidFill>
              <a:schemeClr val="accent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1378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56792"/>
            <a:ext cx="6172200" cy="1656184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</a:rPr>
              <a:t>ИНТЕРЕСНЫЕ ФАКТЫ</a:t>
            </a:r>
            <a:endParaRPr lang="ru-RU" sz="36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437112"/>
            <a:ext cx="6172200" cy="115212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</a:rPr>
              <a:t>ИЗ ЖИЗНИ БАБОЧЕК</a:t>
            </a:r>
            <a:endParaRPr lang="ru-RU" sz="36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7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466728" cy="187220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Бабочки имеют сложные глаза: каждый глаз состоит из нескольких тысяч крошечных частей, называемых линзами.</a:t>
            </a:r>
            <a:endParaRPr lang="ru-RU" sz="1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 descr="&amp;Pcy;&amp;ocy;&amp;bcy;&amp;iecy;&amp;dcy;&amp;icy;&amp;tcy;&amp;iecy;&amp;lcy;&amp;icy; &amp;fcy;&amp;ocy;&amp;tcy;&amp;ocy;&amp;kcy;&amp;ocy;&amp;ncy;&amp;kcy;&amp;ucy;&amp;rcy;&amp;scy;&amp;acy; FOCUS ON NATURE ZooPortal.OR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600" y="2348880"/>
            <a:ext cx="2808312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294312" y="2828836"/>
            <a:ext cx="40941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Самая крупная ночная бабочка в мире – </a:t>
            </a:r>
            <a:r>
              <a:rPr lang="ru-RU" b="1" dirty="0" err="1">
                <a:latin typeface="Arial Black" panose="020B0A04020102020204" pitchFamily="34" charset="0"/>
              </a:rPr>
              <a:t>Attacus</a:t>
            </a:r>
            <a:r>
              <a:rPr lang="ru-RU" b="1" dirty="0">
                <a:latin typeface="Arial Black" panose="020B0A04020102020204" pitchFamily="34" charset="0"/>
              </a:rPr>
              <a:t> </a:t>
            </a:r>
            <a:r>
              <a:rPr lang="ru-RU" b="1" dirty="0" err="1">
                <a:latin typeface="Arial Black" panose="020B0A04020102020204" pitchFamily="34" charset="0"/>
              </a:rPr>
              <a:t>Altas</a:t>
            </a:r>
            <a:r>
              <a:rPr lang="ru-RU" dirty="0">
                <a:latin typeface="Arial Black" panose="020B0A04020102020204" pitchFamily="34" charset="0"/>
              </a:rPr>
              <a:t>. Более 30 см размах ее крыльев, поэтому ее часто принимают за птицу.</a:t>
            </a:r>
            <a:endParaRPr lang="ru-RU" dirty="0"/>
          </a:p>
        </p:txBody>
      </p:sp>
      <p:pic>
        <p:nvPicPr>
          <p:cNvPr id="5" name="Объект 3" descr="&amp;Ncy;&amp;iecy;&amp;mcy;&amp;ncy;&amp;ocy;&amp;gcy;&amp;ocy; &amp;kcy;&amp;rcy;&amp;acy;&amp;scy;&amp;ocy;&amp;tcy;&amp;ycy; - &amp;Scy;&amp;tcy;&amp;rcy;&amp;acy;&amp;ncy;&amp;icy;&amp;tscy;&amp;acy; 3 - &amp;Ocy;&amp;bcy;&amp;ocy; &amp;vcy;&amp;scy;&amp;iocy;&amp;mcy; &amp;ncy;&amp;acy; &amp;scy;&amp;vcy;&amp;iecy;&amp;tcy;&amp;iecy; - &amp;Fcy;&amp;ocy;&amp;rcy;&amp;ucy;&amp;mcy; &amp;Dcy;&amp;iecy;&amp;tcy;&amp;icy; Mail.Ru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437112"/>
            <a:ext cx="2880320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69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114300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Arial Black" panose="020B0A04020102020204" pitchFamily="34" charset="0"/>
              </a:rPr>
              <a:t>Бабочки чуют запах своими антеннами.</a:t>
            </a:r>
          </a:p>
        </p:txBody>
      </p:sp>
      <p:pic>
        <p:nvPicPr>
          <p:cNvPr id="4" name="Объект 3" descr="&amp;Ocy;&amp;bcy;&amp;ocy;&amp;icy; &amp;ncy;&amp;acy; &amp;rcy;&amp;acy;&amp;bcy;&amp;ocy;&amp;chcy;&amp;icy;&amp;jcy; &amp;scy;&amp;tcy;&amp;ocy;&amp;lcy; tenebra D 129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2000" y="1893887"/>
            <a:ext cx="2513856" cy="18951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139952" y="3501008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  <a:cs typeface="Aharoni" panose="02010803020104030203" pitchFamily="2" charset="-79"/>
              </a:rPr>
              <a:t>Бабочки весят примерно как два лепестка роз.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6" name="Объект 3" descr="&amp;Kcy;&amp;acy;&amp;rcy;&amp;tcy;&amp;icy;&amp;ncy;&amp;kcy;&amp;acy; 38206 - 1000pix.ru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437111"/>
            <a:ext cx="3352800" cy="1793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70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</TotalTime>
  <Words>490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Aharoni</vt:lpstr>
      <vt:lpstr>Arial</vt:lpstr>
      <vt:lpstr>Arial Black</vt:lpstr>
      <vt:lpstr>Arial Unicode MS</vt:lpstr>
      <vt:lpstr>Calibri</vt:lpstr>
      <vt:lpstr>Century Schoolbook</vt:lpstr>
      <vt:lpstr>Times New Roman</vt:lpstr>
      <vt:lpstr>Wingdings</vt:lpstr>
      <vt:lpstr>Wingdings 2</vt:lpstr>
      <vt:lpstr>Эркер</vt:lpstr>
      <vt:lpstr>МБОУ Песчаноозёрная СШ  сп Полтавская  школа Новосибирской области  Чановского района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ФАКТЫ</vt:lpstr>
      <vt:lpstr>Бабочки имеют сложные глаза: каждый глаз состоит из нескольких тысяч крошечных частей, называемых линзами.</vt:lpstr>
      <vt:lpstr>Бабочки чуют запах своими антеннами.</vt:lpstr>
      <vt:lpstr>Женские особи бабочек обычно живут больше и дольше, чем мужчины бабочек. (Чем то и на людей похоже…)</vt:lpstr>
      <vt:lpstr>Бабочки пробуют пищу, стоя на ней. Это потому, что их датчики вкуса находятся в ногах.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</dc:title>
  <dc:creator>Пользователь</dc:creator>
  <cp:lastModifiedBy>POLTAVKA SOH</cp:lastModifiedBy>
  <cp:revision>21</cp:revision>
  <dcterms:created xsi:type="dcterms:W3CDTF">2015-02-16T16:14:05Z</dcterms:created>
  <dcterms:modified xsi:type="dcterms:W3CDTF">2018-12-26T06:49:10Z</dcterms:modified>
</cp:coreProperties>
</file>