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90" r:id="rId2"/>
    <p:sldId id="286" r:id="rId3"/>
    <p:sldId id="260" r:id="rId4"/>
    <p:sldId id="293" r:id="rId5"/>
    <p:sldId id="294" r:id="rId6"/>
    <p:sldId id="292" r:id="rId7"/>
    <p:sldId id="289" r:id="rId8"/>
    <p:sldId id="295" r:id="rId9"/>
    <p:sldId id="28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7" d="100"/>
          <a:sy n="77" d="100"/>
        </p:scale>
        <p:origin x="-2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4356849" cy="6858000"/>
          </a:xfrm>
          <a:prstGeom prst="rect">
            <a:avLst/>
          </a:prstGeom>
          <a:effectLst/>
        </p:spPr>
      </p:pic>
      <p:sp>
        <p:nvSpPr>
          <p:cNvPr id="9" name="Прямоугольник 8"/>
          <p:cNvSpPr/>
          <p:nvPr userDrawn="1"/>
        </p:nvSpPr>
        <p:spPr>
          <a:xfrm>
            <a:off x="0" y="0"/>
            <a:ext cx="324074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9686" y="1175658"/>
            <a:ext cx="6858000" cy="2264228"/>
          </a:xfrm>
        </p:spPr>
        <p:txBody>
          <a:bodyPr>
            <a:normAutofit/>
          </a:bodyPr>
          <a:lstStyle/>
          <a:p>
            <a:pPr lvl="0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Внеурочная деятельность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Кружок </a:t>
            </a:r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«Умелые руки»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951790" y="6063734"/>
            <a:ext cx="38341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Джанхуватова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А. О.</a:t>
            </a:r>
          </a:p>
        </p:txBody>
      </p:sp>
    </p:spTree>
    <p:extLst>
      <p:ext uri="{BB962C8B-B14F-4D97-AF65-F5344CB8AC3E}">
        <p14:creationId xmlns:p14="http://schemas.microsoft.com/office/powerpoint/2010/main" val="3144411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62431" y="86496"/>
            <a:ext cx="6808573" cy="6536725"/>
          </a:xfrm>
        </p:spPr>
        <p:txBody>
          <a:bodyPr>
            <a:normAutofit/>
          </a:bodyPr>
          <a:lstStyle/>
          <a:p>
            <a:pPr marL="82550" lvl="0" indent="0" algn="ctr" defTabSz="91440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endParaRPr lang="ru-RU" sz="22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2550" lvl="0" indent="0" algn="ctr" defTabSz="91440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Кружок </a:t>
            </a:r>
            <a:r>
              <a:rPr lang="ru-RU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«Умелые руки»</a:t>
            </a:r>
          </a:p>
          <a:p>
            <a:pPr marL="82550" lvl="0" indent="0" defTabSz="91440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endParaRPr lang="ru-RU" sz="2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550" lvl="0" indent="0" defTabSz="91440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2400" dirty="0">
                <a:latin typeface="Times New Roman"/>
                <a:ea typeface="Times New Roman"/>
              </a:rPr>
              <a:t>Обучающийся, проявляющей интерес к  техническому и художественному творчеству.</a:t>
            </a:r>
          </a:p>
          <a:p>
            <a:pPr marL="82550" lvl="0" indent="0" defTabSz="91440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540385" algn="l"/>
              </a:tabLs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/>
                <a:ea typeface="Times New Roman"/>
              </a:rPr>
              <a:t>Сформировать технические и изобразительные навыки и умения при работе с разными материалами. 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540385" algn="l"/>
              </a:tabLst>
            </a:pPr>
            <a:r>
              <a:rPr lang="ru-RU" sz="2400" dirty="0">
                <a:latin typeface="Times New Roman"/>
                <a:ea typeface="Times New Roman"/>
              </a:rPr>
              <a:t>Учить передавать в композиции взаимосвязь между образами, используя все средства выразительности. 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540385" algn="l"/>
              </a:tabLst>
            </a:pPr>
            <a:r>
              <a:rPr lang="ru-RU" sz="2400" dirty="0">
                <a:latin typeface="Times New Roman"/>
                <a:ea typeface="Times New Roman"/>
              </a:rPr>
              <a:t>Развивать самостоятельность, инициативу, трудолюбие, коммуникативные навыки при работе в разновозрастной группе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727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47784" y="123568"/>
            <a:ext cx="6672648" cy="658615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51313" y="356951"/>
            <a:ext cx="65205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занятиях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формируются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элементарные трудовые навыки  позволяющие учащимся  выполнять различные поделки вместе с учителем,  по подражанию действиям учителя, а также по образцу,  по объёмным и плоскостным  моделям.  </a:t>
            </a:r>
            <a:b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1312" y="1693997"/>
            <a:ext cx="6389917" cy="502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258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ярмарка\20180426_11152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399" y="119801"/>
            <a:ext cx="4016829" cy="2630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ярмарка\20180503_00085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67199" y="119801"/>
            <a:ext cx="2351315" cy="3284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G:\ярмарка\20180426_11185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399" y="2882680"/>
            <a:ext cx="4016829" cy="3690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399" y="2643537"/>
            <a:ext cx="2854779" cy="4094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6863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018" y="130627"/>
            <a:ext cx="2756418" cy="4082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 descr="G:\ярмарка\20180503_1313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4312" y="1959428"/>
            <a:ext cx="2801982" cy="4669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G:\ярмарка\20180503_1312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286" y="228599"/>
            <a:ext cx="2449286" cy="408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730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ярмарка\20180414_1030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744" y="728128"/>
            <a:ext cx="2535827" cy="5045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ярмарка\20180414_10180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06114" y="3525547"/>
            <a:ext cx="2891400" cy="3189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ида\Desktop\рецепты\20180414_10175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5285" y="74985"/>
            <a:ext cx="5657971" cy="3350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ида\Desktop\рецепты\20180414_10174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80958" y="3537144"/>
            <a:ext cx="2362298" cy="3166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5421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ида\Downloads\20161119_11412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684" y="111210"/>
            <a:ext cx="4116548" cy="38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ида\Downloads\20161119_1140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1115" y="111211"/>
            <a:ext cx="4442839" cy="27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аида\Downloads\20161119_11413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0636" y="4112326"/>
            <a:ext cx="4106564" cy="2594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61115" y="2939847"/>
            <a:ext cx="4442840" cy="3669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0955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3570" y="365127"/>
            <a:ext cx="5521779" cy="614587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Учимся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ить пуговицы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ида\Desktop\фото на сайт\IMG_20181127_1219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135" y="1113970"/>
            <a:ext cx="2571750" cy="38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ида\Desktop\фото на сайт\IMG_20181127_1208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5193" y="1045027"/>
            <a:ext cx="3385457" cy="300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ида\Desktop\фото на сайт\IMG_20181127_12075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9943" y="4158341"/>
            <a:ext cx="3480707" cy="2449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ида\Desktop\фото на сайт\IMG_20181127_12292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4971" y="2459736"/>
            <a:ext cx="2628901" cy="4147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7525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2920" y="2690598"/>
            <a:ext cx="7886700" cy="83107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6756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107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Внеурочная деятельность  Кружок «Умелые руки»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Учимся шить пуговицы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Кабинет 7</dc:creator>
  <cp:lastModifiedBy>Ученик 1</cp:lastModifiedBy>
  <cp:revision>26</cp:revision>
  <dcterms:created xsi:type="dcterms:W3CDTF">2014-11-21T11:00:06Z</dcterms:created>
  <dcterms:modified xsi:type="dcterms:W3CDTF">2018-12-26T04:59:19Z</dcterms:modified>
</cp:coreProperties>
</file>