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25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650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22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97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83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99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388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782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0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224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E647D-7C44-422A-AED6-FF195067F291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1C498-56D6-475B-BC79-5F73A903C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3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7600" y="165100"/>
            <a:ext cx="101505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«Центр развития ребенка – детский сад № 189»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г</a:t>
            </a:r>
            <a:r>
              <a:rPr lang="ru-RU" sz="2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ород Воронеж</a:t>
            </a:r>
            <a:endParaRPr lang="ru-RU" sz="20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6234" y="2254081"/>
            <a:ext cx="1075326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Фотоотчёт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«ПРАЗДНИК ОСЕНИ»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в</a:t>
            </a:r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 подготовительной к школе группе №11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4447" y="5081726"/>
            <a:ext cx="625684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Выполнила: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оспитатель группы №11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Мерзликина Ольга Николаевна</a:t>
            </a:r>
            <a:endParaRPr lang="ru-RU" sz="2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168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4083" y="1574800"/>
            <a:ext cx="100330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Вот и пришла красавица осень на смену разноцветному лету. Ребята подготовительной к школе группы №11 весь сентябрь готовились к празднику: заучивали стихи, песни, роли, танцы.</a:t>
            </a:r>
          </a:p>
          <a:p>
            <a:pPr algn="ctr"/>
            <a:endParaRPr lang="ru-RU" sz="3200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А вот, что у нас получилось!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835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34400" y="2332000"/>
            <a:ext cx="4445000" cy="2921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702550" y="2076450"/>
            <a:ext cx="46101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23050" y="1680350"/>
            <a:ext cx="48085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025900" y="353079"/>
            <a:ext cx="5448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Подготовка к утреннику…</a:t>
            </a:r>
            <a:endParaRPr lang="ru-RU" sz="2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847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100" y="1362968"/>
            <a:ext cx="4940300" cy="3336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7100" y="250661"/>
            <a:ext cx="4724400" cy="31826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0400" y="3030984"/>
            <a:ext cx="5405400" cy="36530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96900" y="267350"/>
            <a:ext cx="5998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Сказка «Репка» на новый лад.</a:t>
            </a:r>
            <a:endParaRPr lang="ru-RU" sz="2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291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1700" y="486693"/>
            <a:ext cx="4637254" cy="30745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7058" y="3165350"/>
            <a:ext cx="4866094" cy="32624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73403" y="2701599"/>
            <a:ext cx="4501251" cy="2951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24623" y="620247"/>
            <a:ext cx="5844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Наши детки танцуют!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707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6248" y="2235200"/>
            <a:ext cx="3873500" cy="330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31802" y="2082800"/>
            <a:ext cx="5130800" cy="36068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620762" y="2223386"/>
            <a:ext cx="5154675" cy="35305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882900" y="317500"/>
            <a:ext cx="5973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Читают стихи и поют песни!</a:t>
            </a:r>
            <a:endParaRPr lang="ru-RU" sz="2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8117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100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Мерзликина</dc:creator>
  <cp:lastModifiedBy>Ольга Мерзликина</cp:lastModifiedBy>
  <cp:revision>10</cp:revision>
  <dcterms:created xsi:type="dcterms:W3CDTF">2018-12-25T17:08:03Z</dcterms:created>
  <dcterms:modified xsi:type="dcterms:W3CDTF">2018-12-26T17:49:24Z</dcterms:modified>
</cp:coreProperties>
</file>