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71" r:id="rId4"/>
    <p:sldId id="272" r:id="rId5"/>
    <p:sldId id="273" r:id="rId6"/>
    <p:sldId id="274" r:id="rId7"/>
    <p:sldId id="276" r:id="rId8"/>
    <p:sldId id="277" r:id="rId9"/>
    <p:sldId id="258" r:id="rId10"/>
    <p:sldId id="262" r:id="rId11"/>
    <p:sldId id="263" r:id="rId12"/>
    <p:sldId id="264" r:id="rId13"/>
    <p:sldId id="265" r:id="rId14"/>
    <p:sldId id="266" r:id="rId15"/>
    <p:sldId id="267" r:id="rId16"/>
    <p:sldId id="260" r:id="rId17"/>
    <p:sldId id="268" r:id="rId18"/>
    <p:sldId id="269" r:id="rId19"/>
    <p:sldId id="270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BC0"/>
    <a:srgbClr val="F79B4F"/>
    <a:srgbClr val="EF720B"/>
    <a:srgbClr val="D89102"/>
    <a:srgbClr val="E20071"/>
    <a:srgbClr val="E20087"/>
    <a:srgbClr val="FFABCB"/>
    <a:srgbClr val="6F4001"/>
    <a:srgbClr val="CC9900"/>
    <a:srgbClr val="15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9871B-D22D-4DE1-BC33-C9175F158061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EF16-6668-4969-933D-CF1E7A9C04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E142A-8606-49F2-AC0A-756BC9E3EAEE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E3826-C131-4DB9-9C52-C3B28A3D5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03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2970885"/>
            <a:ext cx="8093365" cy="1832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4803345"/>
            <a:ext cx="8080555" cy="137434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EF720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0CCB-9CE6-47ED-969C-2186FAB80622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541C0-5FAC-4504-ABAD-B1582E88DF8E}" type="datetime1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D8DC-613E-42FB-9345-B9846BF13FD6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EB25-7721-437D-93D1-9D1B337E9A34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46070" cy="397033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A863C-1208-427A-952D-DB790E93964A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291130"/>
            <a:ext cx="7016195" cy="4428445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DAF0-0E3E-4AE1-9567-3DBC45AC2539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1CE-C4A7-49AC-B066-023E511EF238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3458-9F08-44BD-9D27-C9C6D18A5E85}" type="datetime1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0244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813769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2050244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813769"/>
            <a:ext cx="381762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843FD-0404-4D46-96E8-8766DFC9FA83}" type="datetime1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91CDA-DAF1-4B9A-B8CC-49CB816CAD7D}" type="datetime1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EBF1-06F3-4B80-8626-E99894FC6187}" type="datetime1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092D3-02A7-4C5C-925B-26A3962BF3DE}" type="datetime1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E3C5F-178E-455D-896B-BAD2F2B7BCC9}" type="datetime1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Исаева Елена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374900"/>
            <a:ext cx="8695035" cy="1527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Информационная </a:t>
            </a:r>
            <a:br>
              <a:rPr lang="ru-RU" dirty="0" smtClean="0"/>
            </a:br>
            <a:r>
              <a:rPr lang="ru-RU" dirty="0" smtClean="0"/>
              <a:t>безопасность</a:t>
            </a:r>
            <a:br>
              <a:rPr lang="ru-RU" dirty="0" smtClean="0"/>
            </a:br>
            <a:r>
              <a:rPr lang="ru-RU" dirty="0" smtClean="0"/>
              <a:t>детей в сети </a:t>
            </a:r>
            <a:br>
              <a:rPr lang="ru-RU" dirty="0" smtClean="0"/>
            </a:br>
            <a:r>
              <a:rPr lang="ru-RU" dirty="0" smtClean="0"/>
              <a:t>Интернет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№2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7635250" cy="21422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Используйте нейтральное экранное имя,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выдающее никаких личных сведений: о школе, в которой вы учитесь, места, которые часто посещаете или планируете посетить, и пр.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konkursy_kommentato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2245" y="3734410"/>
            <a:ext cx="2748690" cy="2748690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892245" y="6492875"/>
            <a:ext cx="2895600" cy="365125"/>
          </a:xfrm>
        </p:spPr>
        <p:txBody>
          <a:bodyPr/>
          <a:lstStyle/>
          <a:p>
            <a:r>
              <a:rPr lang="ru-RU" dirty="0" smtClean="0"/>
              <a:t>Исаева Елена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№3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750817" y="1901950"/>
            <a:ext cx="7635250" cy="176738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Если вас что-то пугает в работе компьютера, немедленно выключите его. Расскажите об этом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родителям или другим взрослым.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355485719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4130" y="3429000"/>
            <a:ext cx="4268625" cy="3206805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№4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448965" y="1901950"/>
            <a:ext cx="7635250" cy="15314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Всегда сообщайте взрослым обо всех случаях в Интернете, которые вызвали у вас смущение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или тревогу.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7655" y="3429000"/>
            <a:ext cx="2595985" cy="3373463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№5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448965" y="1901950"/>
            <a:ext cx="7635250" cy="15314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Используйте фильтры электронной почты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для блокирования спама и нежелательных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сообщений.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49ba44f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0359" y="3447501"/>
            <a:ext cx="3426343" cy="337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№6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754375" y="2360065"/>
            <a:ext cx="7635250" cy="153146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Никогда не соглашайтесь на личную встречу с людьми, с которыми вы познакомились в Интернете. О подобных предложениях немедленно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расскажите родителям.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77203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0359" y="3428999"/>
            <a:ext cx="3276295" cy="327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№7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525317" y="2024766"/>
            <a:ext cx="8169718" cy="153146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Прекращайте любые контакты по электронной почте, в системе обмена мгновенными сообщениями или в чатах, если кто-нибудь начинает задавать вам вопросы личного характера или содержащие сексуальные намеки. Расскажите об этом родителям.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vopros+50504077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8719" y="3536665"/>
            <a:ext cx="4428446" cy="332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3BC0"/>
                </a:solidFill>
              </a:rPr>
              <a:t>Плюсы интернета</a:t>
            </a:r>
            <a:endParaRPr lang="en-US" b="1" dirty="0">
              <a:solidFill>
                <a:srgbClr val="003B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4" y="1291130"/>
            <a:ext cx="6566315" cy="44284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Оперативность получения любой информации;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Общение: </a:t>
            </a:r>
            <a:r>
              <a:rPr lang="en-US" dirty="0" smtClean="0"/>
              <a:t>Twitter</a:t>
            </a:r>
            <a:r>
              <a:rPr lang="ru-RU" dirty="0" smtClean="0"/>
              <a:t>, </a:t>
            </a:r>
            <a:r>
              <a:rPr lang="ru-RU" dirty="0" err="1" smtClean="0"/>
              <a:t>Вконтакте</a:t>
            </a:r>
            <a:r>
              <a:rPr lang="ru-RU" dirty="0" smtClean="0"/>
              <a:t>, Одноклассники, и другие социальные сервисы и форумы…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Участие в международных конкурсах;</a:t>
            </a:r>
          </a:p>
        </p:txBody>
      </p:sp>
      <p:pic>
        <p:nvPicPr>
          <p:cNvPr id="7" name="Рисунок 6" descr="bo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1180" y="3887115"/>
            <a:ext cx="2794481" cy="268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3BC0"/>
                </a:solidFill>
              </a:rPr>
              <a:t>Плюсы интернета</a:t>
            </a:r>
            <a:endParaRPr lang="en-US" b="1" dirty="0">
              <a:solidFill>
                <a:srgbClr val="003B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4" y="1291130"/>
            <a:ext cx="6566315" cy="44284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  Получения дополнительного образования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Обеспечение досуга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Формирование информационной компетентности, включающей умение работать с информацией.</a:t>
            </a:r>
          </a:p>
        </p:txBody>
      </p:sp>
      <p:pic>
        <p:nvPicPr>
          <p:cNvPr id="6" name="Рисунок 5" descr="Vash dosug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9540" y="4497935"/>
            <a:ext cx="5473684" cy="141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374900"/>
            <a:ext cx="7016195" cy="684885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3BC0"/>
                </a:solidFill>
              </a:rPr>
              <a:t>Минусы интернета</a:t>
            </a:r>
            <a:endParaRPr lang="en-US" b="1" dirty="0">
              <a:solidFill>
                <a:srgbClr val="003B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985720"/>
            <a:ext cx="6566315" cy="44284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Беспорядочная недостоверная информация.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Ухудшение здоровья: потеря зрения (компьютерный зрительный синдром); гиподинамия; искривление осанки; психические и интеллектуальные нарушения развития.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</p:txBody>
      </p:sp>
      <p:pic>
        <p:nvPicPr>
          <p:cNvPr id="6" name="Рисунок 5" descr="iStock_000017700197XSmall-290x2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1180" y="4171950"/>
            <a:ext cx="27622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3310" y="374900"/>
            <a:ext cx="7016195" cy="684885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003BC0"/>
                </a:solidFill>
              </a:rPr>
              <a:t>Минусы интернета</a:t>
            </a:r>
            <a:endParaRPr lang="en-US" b="1" dirty="0">
              <a:solidFill>
                <a:srgbClr val="003B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985720"/>
            <a:ext cx="6566315" cy="44284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Вредная информация</a:t>
            </a:r>
          </a:p>
          <a:p>
            <a:pPr>
              <a:buNone/>
            </a:pPr>
            <a:r>
              <a:rPr lang="ru-RU" dirty="0" smtClean="0"/>
              <a:t>   (асоциальные сайты): религиозные секты; экстремистские сайты (скинхеды, неонацисты, исламисты и др.); нецензурная лексика;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Психологическое давление: маньяки; мошенники; подростковая агрессия.</a:t>
            </a:r>
          </a:p>
        </p:txBody>
      </p:sp>
      <p:pic>
        <p:nvPicPr>
          <p:cNvPr id="6" name="Рисунок 5" descr="4480ac1ce850208e26ac08e1a6015b3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8475" y="4345230"/>
            <a:ext cx="3054100" cy="229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5" y="527605"/>
            <a:ext cx="6863490" cy="10689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3BC0"/>
                </a:solidFill>
              </a:rPr>
              <a:t>ЧТО ТАКОЕ ИНФОРМАЦИОННАЯ БЕЗОПАСНОСТЬ РЕБЕНКА?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28720" y="1029331"/>
            <a:ext cx="6558080" cy="3359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 marL="0" indent="17463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 состояние защищенности детей, при </a:t>
            </a:r>
          </a:p>
          <a:p>
            <a:pPr marL="0" indent="17463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котором отсутствует риск, связанный с причинением информацией вреда их здоровью и (или) физическому, психическому, духовному, нравствен-</a:t>
            </a:r>
          </a:p>
          <a:p>
            <a:pPr marL="0" indent="17463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ному развитию.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Рисунок 6" descr="coderboy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7655" y="4345230"/>
            <a:ext cx="4029532" cy="226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670" y="1596540"/>
            <a:ext cx="7016195" cy="519197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200" b="1" dirty="0"/>
              <a:t>[Поклоняюсь Деду Морозу]</a:t>
            </a:r>
          </a:p>
          <a:p>
            <a:pPr marL="0" indent="0" algn="ctr">
              <a:buNone/>
            </a:pPr>
            <a:endParaRPr lang="ru-RU" sz="3200" b="1" dirty="0" smtClean="0"/>
          </a:p>
          <a:p>
            <a:pPr marL="0" indent="0" algn="ctr">
              <a:buNone/>
            </a:pPr>
            <a:r>
              <a:rPr lang="ru-RU" sz="3200" b="1" dirty="0" smtClean="0"/>
              <a:t> </a:t>
            </a:r>
            <a:r>
              <a:rPr lang="ru-RU" sz="3200" b="1" dirty="0"/>
              <a:t>~Не </a:t>
            </a:r>
            <a:r>
              <a:rPr lang="ru-RU" sz="3200" b="1" dirty="0" err="1"/>
              <a:t>КиСнИ,в</a:t>
            </a:r>
            <a:r>
              <a:rPr lang="ru-RU" sz="3200" b="1" dirty="0"/>
              <a:t> </a:t>
            </a:r>
            <a:r>
              <a:rPr lang="ru-RU" sz="3200" b="1" dirty="0" err="1"/>
              <a:t>КоНтАкТе</a:t>
            </a:r>
            <a:r>
              <a:rPr lang="ru-RU" sz="3200" b="1" dirty="0"/>
              <a:t> </a:t>
            </a:r>
            <a:r>
              <a:rPr lang="ru-RU" sz="3200" b="1" dirty="0" err="1"/>
              <a:t>ЗаВиСнИ</a:t>
            </a:r>
            <a:r>
              <a:rPr lang="ru-RU" sz="3200" b="1" dirty="0"/>
              <a:t>~</a:t>
            </a:r>
          </a:p>
          <a:p>
            <a:pPr marL="0" indent="0" algn="ctr">
              <a:buNone/>
            </a:pPr>
            <a:endParaRPr lang="ru-RU" sz="3200" b="1" dirty="0" smtClean="0"/>
          </a:p>
          <a:p>
            <a:pPr marL="0" indent="0" algn="ctr">
              <a:buNone/>
            </a:pPr>
            <a:r>
              <a:rPr lang="en-US" sz="3200" b="1" dirty="0" smtClean="0"/>
              <a:t> ╬╬╬ </a:t>
            </a:r>
            <a:r>
              <a:rPr lang="ru-RU" sz="3200" b="1" dirty="0"/>
              <a:t>зимнее солнышко╬╬╬</a:t>
            </a:r>
          </a:p>
          <a:p>
            <a:pPr marL="0" indent="0" algn="ctr">
              <a:buNone/>
            </a:pPr>
            <a:r>
              <a:rPr lang="ru-RU" sz="3200" b="1" dirty="0"/>
              <a:t> </a:t>
            </a:r>
          </a:p>
          <a:p>
            <a:pPr marL="0" indent="0" algn="ctr">
              <a:buNone/>
            </a:pPr>
            <a:r>
              <a:rPr lang="ru-RU" sz="3200" b="1" dirty="0" smtClean="0"/>
              <a:t> [</a:t>
            </a:r>
            <a:r>
              <a:rPr lang="ru-RU" sz="3200" b="1" dirty="0"/>
              <a:t>♀+♂=♥]В♡Л♡Ю♡Б♡Л♡Е♡Н♡А[♀+♂=♥]</a:t>
            </a:r>
          </a:p>
          <a:p>
            <a:pPr marL="0" indent="0" algn="ctr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╝╝╝╚ ╙ ангело4е|{╝╝╝╚ ╙</a:t>
            </a:r>
          </a:p>
          <a:p>
            <a:pPr marL="0" indent="0" algn="ctr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✰✰счастливая✰✰</a:t>
            </a:r>
          </a:p>
          <a:p>
            <a:pPr marL="0" indent="0" algn="ctr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▀▄ </a:t>
            </a:r>
            <a:r>
              <a:rPr lang="ru-RU" sz="3200" b="1" dirty="0" err="1"/>
              <a:t>Багирра</a:t>
            </a:r>
            <a:r>
              <a:rPr lang="ru-RU" sz="3200" b="1" dirty="0"/>
              <a:t>▀▄</a:t>
            </a:r>
          </a:p>
          <a:p>
            <a:pPr marL="0" indent="0" algn="ctr">
              <a:buNone/>
            </a:pPr>
            <a:endParaRPr lang="ru-RU" sz="3200" b="1" dirty="0"/>
          </a:p>
          <a:p>
            <a:pPr marL="0" indent="0" algn="ctr">
              <a:buNone/>
            </a:pPr>
            <a:r>
              <a:rPr lang="ru-RU" sz="3200" b="1" dirty="0"/>
              <a:t>♥ М▒А▒Л▒Ы▒Ш▒К▒А♥</a:t>
            </a:r>
          </a:p>
          <a:p>
            <a:pPr marL="0" indent="0" algn="ctr">
              <a:buNone/>
            </a:pPr>
            <a:r>
              <a:rPr lang="ru-RU" sz="3200" b="1" dirty="0"/>
              <a:t> </a:t>
            </a:r>
          </a:p>
          <a:p>
            <a:pPr marL="0" indent="0" algn="ctr">
              <a:buNone/>
            </a:pPr>
            <a:r>
              <a:rPr lang="ru-RU" sz="3200" b="1" dirty="0" smtClean="0"/>
              <a:t>хочу </a:t>
            </a:r>
            <a:r>
              <a:rPr lang="ru-RU" sz="3200" b="1" dirty="0"/>
              <a:t>♥, отвечу взаимностью! </a:t>
            </a:r>
            <a:r>
              <a:rPr lang="ru-RU" sz="3200" b="1" dirty="0" smtClean="0"/>
              <a:t>*)</a:t>
            </a:r>
          </a:p>
        </p:txBody>
      </p:sp>
      <p:pic>
        <p:nvPicPr>
          <p:cNvPr id="1026" name="Picture 2" descr="http://rirl.ru/images/595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4899"/>
            <a:ext cx="2290575" cy="22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6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img1.liveinternet.ru/images/attach/c/9/105/860/105860035_clip_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1138425"/>
            <a:ext cx="8503761" cy="53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2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  <p:pic>
        <p:nvPicPr>
          <p:cNvPr id="3074" name="Picture 2" descr="http://advert-journal.ru/wp-content/uploads/2014/05/2437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75" y="374899"/>
            <a:ext cx="4033716" cy="320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6015" y="1596540"/>
            <a:ext cx="1068935" cy="9238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tverigrad.ru/wp-content/uploads/2011/11/%D0%B4%D0%BC1-600x3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505" y="3734410"/>
            <a:ext cx="5955495" cy="297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28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botoxjuvedermdoctor.com/wp-content/uploads/2014/10/ladysmok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5" y="0"/>
            <a:ext cx="3339002" cy="296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x-torg.com/efiles/image/dYeCrRXXtTwdo3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x-torg.com/efiles/image/dYeCrRXXtTwdo3m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vip-kalyan.com.ua/files/products/342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474" y="24596"/>
            <a:ext cx="1640132" cy="293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da.zp.ua/photo/2435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058514"/>
            <a:ext cx="2068800" cy="205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goodmuzika.ru/uploads/images/red_bul_okriljae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048" y="3495869"/>
            <a:ext cx="4392521" cy="329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images.freeimages.com/images/premium/previews/2727/27270804-puppy-fed-of-baby-bott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448" y="160338"/>
            <a:ext cx="3336588" cy="311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pic.rutube.ru/video/d0/be/d0be5b9798a6d3ad017606d12dffb38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859270"/>
            <a:ext cx="3511039" cy="19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m0-tub-ru.yandex.net/i?id=1d3f7e2c422a988d6847b0e0c6c122cc&amp;n=33&amp;h=215&amp;w=17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540" y="2964216"/>
            <a:ext cx="16192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21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922" y="856357"/>
            <a:ext cx="870418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chemeClr val="accent2"/>
                </a:solidFill>
              </a:rPr>
              <a:t>ТЕСТ </a:t>
            </a:r>
          </a:p>
          <a:p>
            <a:pPr algn="ctr"/>
            <a:r>
              <a:rPr lang="ru-RU" altLang="ru-RU" sz="2000" b="1" dirty="0">
                <a:solidFill>
                  <a:schemeClr val="accent2"/>
                </a:solidFill>
              </a:rPr>
              <a:t>на знание правил</a:t>
            </a:r>
          </a:p>
          <a:p>
            <a:pPr algn="ctr"/>
            <a:r>
              <a:rPr lang="ru-RU" altLang="ru-RU" sz="2000" b="1" dirty="0">
                <a:solidFill>
                  <a:schemeClr val="accent2"/>
                </a:solidFill>
              </a:rPr>
              <a:t>поведения в Интернете</a:t>
            </a:r>
          </a:p>
          <a:p>
            <a:pPr algn="ctr"/>
            <a:r>
              <a:rPr lang="ru-RU" altLang="ru-RU" b="1" dirty="0" smtClean="0"/>
              <a:t>1</a:t>
            </a:r>
            <a:r>
              <a:rPr lang="ru-RU" altLang="ru-RU" b="1" dirty="0"/>
              <a:t>) Новый друг, в чьих данных указан тот же возраст, что и у</a:t>
            </a:r>
          </a:p>
          <a:p>
            <a:pPr algn="ctr"/>
            <a:r>
              <a:rPr lang="ru-RU" altLang="ru-RU" b="1" dirty="0"/>
              <a:t>тебя, предлагает тебе обменяться фотографиями.</a:t>
            </a:r>
          </a:p>
          <a:p>
            <a:pPr algn="ctr"/>
            <a:r>
              <a:rPr lang="ru-RU" altLang="ru-RU" dirty="0"/>
              <a:t>A. Попрошу его фото, и потом отправлю своё.</a:t>
            </a:r>
          </a:p>
          <a:p>
            <a:pPr algn="ctr"/>
            <a:r>
              <a:rPr lang="ru-RU" altLang="ru-RU" dirty="0"/>
              <a:t>B. Посоветуюсь с родителями.</a:t>
            </a:r>
          </a:p>
          <a:p>
            <a:pPr algn="ctr"/>
            <a:r>
              <a:rPr lang="ru-RU" altLang="ru-RU" b="1" dirty="0"/>
              <a:t>2) В чате тебя обозвали очень грубыми словами.</a:t>
            </a:r>
          </a:p>
          <a:p>
            <a:pPr algn="ctr"/>
            <a:r>
              <a:rPr lang="ru-RU" altLang="ru-RU" dirty="0"/>
              <a:t>A. Скажу в ответ: «Сам дурак».</a:t>
            </a:r>
          </a:p>
          <a:p>
            <a:pPr algn="ctr"/>
            <a:r>
              <a:rPr lang="ru-RU" altLang="ru-RU" dirty="0"/>
              <a:t>B. Прекращу разговор с этим человеком.</a:t>
            </a:r>
          </a:p>
          <a:p>
            <a:pPr algn="ctr"/>
            <a:r>
              <a:rPr lang="ru-RU" altLang="ru-RU" b="1" dirty="0"/>
              <a:t>3) Знакомый предложил разослать телефон и адрес «плохой</a:t>
            </a:r>
          </a:p>
          <a:p>
            <a:pPr algn="ctr"/>
            <a:r>
              <a:rPr lang="ru-RU" altLang="ru-RU" b="1" dirty="0"/>
              <a:t>девочки», чтобы все знали о ней.</a:t>
            </a:r>
          </a:p>
          <a:p>
            <a:pPr algn="ctr"/>
            <a:r>
              <a:rPr lang="ru-RU" altLang="ru-RU" dirty="0"/>
              <a:t>A. Потребую доказательств, что она плохая.</a:t>
            </a:r>
          </a:p>
          <a:p>
            <a:pPr algn="ctr"/>
            <a:r>
              <a:rPr lang="ru-RU" altLang="ru-RU" dirty="0"/>
              <a:t>B. Сразу откажусь.</a:t>
            </a:r>
          </a:p>
          <a:p>
            <a:pPr algn="ctr"/>
            <a:r>
              <a:rPr lang="ru-RU" altLang="ru-RU" b="1" dirty="0"/>
              <a:t>4) Пришло сообщение с заголовком «От провайдера» –</a:t>
            </a:r>
          </a:p>
          <a:p>
            <a:pPr algn="ctr"/>
            <a:r>
              <a:rPr lang="ru-RU" altLang="ru-RU" b="1" dirty="0"/>
              <a:t>запрашивают твой логин и пароль для входа в Интернет.</a:t>
            </a:r>
          </a:p>
          <a:p>
            <a:pPr algn="ctr"/>
            <a:r>
              <a:rPr lang="ru-RU" altLang="ru-RU" dirty="0"/>
              <a:t>A. Вышлю только пароль:</a:t>
            </a:r>
          </a:p>
          <a:p>
            <a:pPr algn="ctr"/>
            <a:r>
              <a:rPr lang="ru-RU" altLang="ru-RU" dirty="0"/>
              <a:t>они сами должны знать логин.</a:t>
            </a:r>
          </a:p>
          <a:p>
            <a:pPr algn="ctr"/>
            <a:r>
              <a:rPr lang="ru-RU" altLang="ru-RU" dirty="0"/>
              <a:t>B. Отмечу письмо как Спам.</a:t>
            </a:r>
          </a:p>
          <a:p>
            <a:pPr algn="ctr"/>
            <a:r>
              <a:rPr lang="ru-RU" altLang="ru-RU" b="1" dirty="0"/>
              <a:t>Посчитай, сколько получилось</a:t>
            </a:r>
          </a:p>
          <a:p>
            <a:pPr algn="ctr"/>
            <a:r>
              <a:rPr lang="ru-RU" altLang="ru-RU" b="1" dirty="0"/>
              <a:t>ответов «А» и сколько «B».</a:t>
            </a:r>
          </a:p>
        </p:txBody>
      </p:sp>
    </p:spTree>
    <p:extLst>
      <p:ext uri="{BB962C8B-B14F-4D97-AF65-F5344CB8AC3E}">
        <p14:creationId xmlns:p14="http://schemas.microsoft.com/office/powerpoint/2010/main" val="191173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62000" y="1622425"/>
            <a:ext cx="7620000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chemeClr val="accent2"/>
                </a:solidFill>
              </a:rPr>
              <a:t>4 «А»</a:t>
            </a:r>
          </a:p>
          <a:p>
            <a:pPr algn="ctr" eaLnBrk="1" hangingPunct="1"/>
            <a:r>
              <a:rPr lang="ru-RU" altLang="ru-RU" sz="2400" b="1" dirty="0"/>
              <a:t>Тебе ещё многому надо научиться.</a:t>
            </a:r>
          </a:p>
          <a:p>
            <a:pPr algn="ctr" eaLnBrk="1" hangingPunct="1"/>
            <a:r>
              <a:rPr lang="ru-RU" altLang="ru-RU" sz="2400" b="1" dirty="0">
                <a:solidFill>
                  <a:schemeClr val="accent2"/>
                </a:solidFill>
              </a:rPr>
              <a:t>3 «А» и 1 «В»</a:t>
            </a:r>
          </a:p>
          <a:p>
            <a:pPr algn="ctr" eaLnBrk="1" hangingPunct="1"/>
            <a:r>
              <a:rPr lang="ru-RU" altLang="ru-RU" sz="2400" b="1" dirty="0"/>
              <a:t>Внимательно прочитай эту памятку.</a:t>
            </a:r>
          </a:p>
          <a:p>
            <a:pPr algn="ctr" eaLnBrk="1" hangingPunct="1"/>
            <a:r>
              <a:rPr lang="ru-RU" altLang="ru-RU" sz="2400" b="1" dirty="0">
                <a:solidFill>
                  <a:schemeClr val="accent2"/>
                </a:solidFill>
              </a:rPr>
              <a:t>2 «А» и 2 «В»</a:t>
            </a:r>
          </a:p>
          <a:p>
            <a:pPr algn="ctr" eaLnBrk="1" hangingPunct="1"/>
            <a:r>
              <a:rPr lang="ru-RU" altLang="ru-RU" sz="2400" b="1" dirty="0"/>
              <a:t>Неплохо, но ты защищён лишь наполовину.</a:t>
            </a:r>
          </a:p>
          <a:p>
            <a:pPr algn="ctr" eaLnBrk="1" hangingPunct="1"/>
            <a:r>
              <a:rPr lang="ru-RU" altLang="ru-RU" sz="2400" b="1" dirty="0">
                <a:solidFill>
                  <a:schemeClr val="accent2"/>
                </a:solidFill>
              </a:rPr>
              <a:t>1 «А» и 3 «В»</a:t>
            </a:r>
          </a:p>
          <a:p>
            <a:pPr algn="ctr" eaLnBrk="1" hangingPunct="1"/>
            <a:r>
              <a:rPr lang="ru-RU" altLang="ru-RU" sz="2400" b="1" dirty="0"/>
              <a:t>Ты почти справился,</a:t>
            </a:r>
          </a:p>
          <a:p>
            <a:pPr algn="ctr" eaLnBrk="1" hangingPunct="1"/>
            <a:r>
              <a:rPr lang="ru-RU" altLang="ru-RU" sz="2400" b="1" dirty="0"/>
              <a:t>но есть слабые места.</a:t>
            </a:r>
            <a:endParaRPr lang="en-US" altLang="ru-RU" sz="2400" b="1" dirty="0"/>
          </a:p>
          <a:p>
            <a:pPr algn="ctr" eaLnBrk="1" hangingPunct="1"/>
            <a:r>
              <a:rPr lang="ru-RU" altLang="ru-RU" sz="2400" b="1" dirty="0">
                <a:solidFill>
                  <a:schemeClr val="accent2"/>
                </a:solidFill>
              </a:rPr>
              <a:t>4 «В»</a:t>
            </a:r>
          </a:p>
          <a:p>
            <a:pPr algn="ctr" eaLnBrk="1" hangingPunct="1"/>
            <a:r>
              <a:rPr lang="ru-RU" altLang="ru-RU" sz="2400" b="1" dirty="0"/>
              <a:t>Молодец! К Интернету готов!</a:t>
            </a:r>
          </a:p>
        </p:txBody>
      </p:sp>
    </p:spTree>
    <p:extLst>
      <p:ext uri="{BB962C8B-B14F-4D97-AF65-F5344CB8AC3E}">
        <p14:creationId xmlns:p14="http://schemas.microsoft.com/office/powerpoint/2010/main" val="179739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7080" y="1443835"/>
            <a:ext cx="8076895" cy="5321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BC0"/>
                </a:solidFill>
              </a:rPr>
              <a:t>Правило №1</a:t>
            </a:r>
            <a:endParaRPr lang="en-US" b="1" i="1" dirty="0">
              <a:solidFill>
                <a:srgbClr val="003BC0"/>
              </a:solidFill>
            </a:endParaRPr>
          </a:p>
        </p:txBody>
      </p:sp>
      <p:sp>
        <p:nvSpPr>
          <p:cNvPr id="9" name="Content Placeholder 7"/>
          <p:cNvSpPr>
            <a:spLocks noGrp="1"/>
          </p:cNvSpPr>
          <p:nvPr>
            <p:ph type="body" idx="1"/>
          </p:nvPr>
        </p:nvSpPr>
        <p:spPr>
          <a:xfrm>
            <a:off x="601670" y="2054655"/>
            <a:ext cx="7635250" cy="183687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Никогда не сообщайте свои имя, номер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телефона, адрес проживания или учебы, пароли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или номера кредитных карт, любимые места отдыха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или проведения досуга.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-в-интернете-для-школьни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500" y="3581705"/>
            <a:ext cx="5143500" cy="2867025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Исаева Елена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661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Информационная  безопасность детей в сети  Интернет</vt:lpstr>
      <vt:lpstr>ЧТО ТАКОЕ ИНФОРМАЦИОННАЯ БЕЗОПАСНОСТЬ РЕБЕНКА?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Правило №1</vt:lpstr>
      <vt:lpstr>Правило №2</vt:lpstr>
      <vt:lpstr>Правило №3</vt:lpstr>
      <vt:lpstr>Правило №4</vt:lpstr>
      <vt:lpstr>Правило №5</vt:lpstr>
      <vt:lpstr>Правило №6</vt:lpstr>
      <vt:lpstr>Правило №7</vt:lpstr>
      <vt:lpstr>           Плюсы интернета</vt:lpstr>
      <vt:lpstr>           Плюсы интернета</vt:lpstr>
      <vt:lpstr>           Минусы интернета</vt:lpstr>
      <vt:lpstr>           Минусы интернета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Исаева Е.А.</dc:creator>
  <cp:lastModifiedBy>Соловьева Екатерина Сергеевна</cp:lastModifiedBy>
  <cp:revision>62</cp:revision>
  <cp:lastPrinted>2016-10-21T08:46:24Z</cp:lastPrinted>
  <dcterms:created xsi:type="dcterms:W3CDTF">2013-08-21T19:17:07Z</dcterms:created>
  <dcterms:modified xsi:type="dcterms:W3CDTF">2016-10-21T09:01:16Z</dcterms:modified>
</cp:coreProperties>
</file>