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99" r:id="rId4"/>
    <p:sldId id="262" r:id="rId5"/>
    <p:sldId id="275" r:id="rId6"/>
    <p:sldId id="276" r:id="rId7"/>
    <p:sldId id="267" r:id="rId8"/>
    <p:sldId id="278" r:id="rId9"/>
    <p:sldId id="277" r:id="rId10"/>
    <p:sldId id="263" r:id="rId11"/>
    <p:sldId id="280" r:id="rId12"/>
    <p:sldId id="279" r:id="rId13"/>
    <p:sldId id="264" r:id="rId14"/>
    <p:sldId id="281" r:id="rId15"/>
    <p:sldId id="282" r:id="rId16"/>
    <p:sldId id="283" r:id="rId17"/>
    <p:sldId id="265" r:id="rId18"/>
    <p:sldId id="284" r:id="rId19"/>
    <p:sldId id="266" r:id="rId20"/>
    <p:sldId id="286" r:id="rId21"/>
    <p:sldId id="285" r:id="rId22"/>
    <p:sldId id="268" r:id="rId23"/>
    <p:sldId id="287" r:id="rId24"/>
    <p:sldId id="288" r:id="rId25"/>
    <p:sldId id="269" r:id="rId26"/>
    <p:sldId id="290" r:id="rId27"/>
    <p:sldId id="289" r:id="rId28"/>
    <p:sldId id="274" r:id="rId29"/>
    <p:sldId id="292" r:id="rId30"/>
    <p:sldId id="291" r:id="rId31"/>
    <p:sldId id="270" r:id="rId32"/>
    <p:sldId id="294" r:id="rId33"/>
    <p:sldId id="293" r:id="rId34"/>
    <p:sldId id="272" r:id="rId35"/>
    <p:sldId id="296" r:id="rId36"/>
    <p:sldId id="295" r:id="rId37"/>
    <p:sldId id="273" r:id="rId38"/>
    <p:sldId id="298" r:id="rId39"/>
    <p:sldId id="297" r:id="rId40"/>
    <p:sldId id="300" r:id="rId41"/>
    <p:sldId id="314" r:id="rId42"/>
    <p:sldId id="315" r:id="rId43"/>
    <p:sldId id="316" r:id="rId44"/>
    <p:sldId id="317" r:id="rId45"/>
    <p:sldId id="318" r:id="rId46"/>
    <p:sldId id="319" r:id="rId47"/>
    <p:sldId id="320" r:id="rId48"/>
    <p:sldId id="321" r:id="rId49"/>
    <p:sldId id="322" r:id="rId50"/>
    <p:sldId id="323" r:id="rId51"/>
    <p:sldId id="324" r:id="rId52"/>
    <p:sldId id="313" r:id="rId53"/>
    <p:sldId id="259" r:id="rId54"/>
    <p:sldId id="257" r:id="rId55"/>
    <p:sldId id="301" r:id="rId56"/>
    <p:sldId id="258" r:id="rId5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37" autoAdjust="0"/>
  </p:normalViewPr>
  <p:slideViewPr>
    <p:cSldViewPr>
      <p:cViewPr>
        <p:scale>
          <a:sx n="77" d="100"/>
          <a:sy n="77" d="100"/>
        </p:scale>
        <p:origin x="-1176" y="2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37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dosk98.pn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1907704" y="188640"/>
            <a:ext cx="5435106" cy="639385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 rot="21299215">
            <a:off x="2016925" y="2316515"/>
            <a:ext cx="5900192" cy="1109985"/>
          </a:xfrm>
        </p:spPr>
        <p:txBody>
          <a:bodyPr>
            <a:noAutofit/>
          </a:bodyPr>
          <a:lstStyle>
            <a:lvl1pPr>
              <a:defRPr sz="400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</a:t>
            </a:r>
            <a:br>
              <a:rPr lang="ru-RU" dirty="0" smtClean="0"/>
            </a:br>
            <a:r>
              <a:rPr lang="ru-RU" dirty="0" smtClean="0"/>
              <a:t>заголовка</a:t>
            </a:r>
            <a:endParaRPr lang="ru-RU" dirty="0"/>
          </a:p>
        </p:txBody>
      </p:sp>
      <p:pic>
        <p:nvPicPr>
          <p:cNvPr id="8" name="Рисунок 7" descr="neznaika17.png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395536" y="2483627"/>
            <a:ext cx="2592288" cy="3971851"/>
          </a:xfrm>
          <a:prstGeom prst="rect">
            <a:avLst/>
          </a:prstGeom>
        </p:spPr>
      </p:pic>
      <p:pic>
        <p:nvPicPr>
          <p:cNvPr id="9" name="Рисунок 8" descr="neznaika05.png"/>
          <p:cNvPicPr>
            <a:picLocks noChangeAspect="1"/>
          </p:cNvPicPr>
          <p:nvPr userDrawn="1"/>
        </p:nvPicPr>
        <p:blipFill>
          <a:blip r:embed="rId4" cstate="email"/>
          <a:stretch>
            <a:fillRect/>
          </a:stretch>
        </p:blipFill>
        <p:spPr>
          <a:xfrm flipH="1">
            <a:off x="6660232" y="2276872"/>
            <a:ext cx="2289993" cy="4396787"/>
          </a:xfrm>
          <a:prstGeom prst="rect">
            <a:avLst/>
          </a:prstGeom>
        </p:spPr>
      </p:pic>
      <p:sp>
        <p:nvSpPr>
          <p:cNvPr id="10" name="Прямоугольник 9"/>
          <p:cNvSpPr/>
          <p:nvPr userDrawn="1"/>
        </p:nvSpPr>
        <p:spPr>
          <a:xfrm rot="21387430">
            <a:off x="3385995" y="1258243"/>
            <a:ext cx="2735259" cy="70257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Triangle">
              <a:avLst/>
            </a:prstTxWarp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rgbClr val="666633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endParaRPr lang="ru-RU" sz="4000" b="1" cap="none" spc="0" dirty="0">
              <a:ln/>
              <a:solidFill>
                <a:srgbClr val="666633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 userDrawn="1"/>
        </p:nvGrpSpPr>
        <p:grpSpPr>
          <a:xfrm>
            <a:off x="395536" y="376790"/>
            <a:ext cx="8280920" cy="1324018"/>
            <a:chOff x="395536" y="1218819"/>
            <a:chExt cx="8280920" cy="1324018"/>
          </a:xfrm>
        </p:grpSpPr>
        <p:sp>
          <p:nvSpPr>
            <p:cNvPr id="8" name="Прямоугольник с двумя вырезанными противолежащими углами 7"/>
            <p:cNvSpPr/>
            <p:nvPr userDrawn="1"/>
          </p:nvSpPr>
          <p:spPr>
            <a:xfrm>
              <a:off x="755576" y="1340768"/>
              <a:ext cx="7776864" cy="1202069"/>
            </a:xfrm>
            <a:prstGeom prst="snip2Diag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с двумя вырезанными противолежащими углами 6"/>
            <p:cNvSpPr/>
            <p:nvPr userDrawn="1"/>
          </p:nvSpPr>
          <p:spPr>
            <a:xfrm>
              <a:off x="395536" y="1218819"/>
              <a:ext cx="8280920" cy="1202069"/>
            </a:xfrm>
            <a:prstGeom prst="snip2Diag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0" name="Рисунок 9" descr="neznaika22.pn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7812360" y="332656"/>
            <a:ext cx="767507" cy="1293228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</p:cSld>
  <p:clrMapOvr>
    <a:masterClrMapping/>
  </p:clrMapOvr>
  <p:transition spd="slow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neznaika22.pn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3995936" y="4797152"/>
            <a:ext cx="1055539" cy="1778554"/>
          </a:xfrm>
          <a:prstGeom prst="rect">
            <a:avLst/>
          </a:prstGeom>
        </p:spPr>
      </p:pic>
      <p:grpSp>
        <p:nvGrpSpPr>
          <p:cNvPr id="8" name="Группа 7"/>
          <p:cNvGrpSpPr/>
          <p:nvPr userDrawn="1"/>
        </p:nvGrpSpPr>
        <p:grpSpPr>
          <a:xfrm>
            <a:off x="395536" y="376790"/>
            <a:ext cx="8280920" cy="1324018"/>
            <a:chOff x="395536" y="1218819"/>
            <a:chExt cx="8280920" cy="1324018"/>
          </a:xfrm>
        </p:grpSpPr>
        <p:sp>
          <p:nvSpPr>
            <p:cNvPr id="9" name="Прямоугольник с двумя вырезанными противолежащими углами 8"/>
            <p:cNvSpPr/>
            <p:nvPr userDrawn="1"/>
          </p:nvSpPr>
          <p:spPr>
            <a:xfrm>
              <a:off x="755576" y="1340768"/>
              <a:ext cx="7776864" cy="1202069"/>
            </a:xfrm>
            <a:prstGeom prst="snip2Diag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с двумя вырезанными противолежащими углами 9"/>
            <p:cNvSpPr/>
            <p:nvPr userDrawn="1"/>
          </p:nvSpPr>
          <p:spPr>
            <a:xfrm>
              <a:off x="395536" y="1218819"/>
              <a:ext cx="8280920" cy="1202069"/>
            </a:xfrm>
            <a:prstGeom prst="snip2DiagRect">
              <a:avLst/>
            </a:prstGeom>
            <a:gradFill flip="none" rotWithShape="1">
              <a:gsLst>
                <a:gs pos="0">
                  <a:schemeClr val="accent6">
                    <a:lumMod val="60000"/>
                    <a:lumOff val="40000"/>
                  </a:schemeClr>
                </a:gs>
                <a:gs pos="50000">
                  <a:schemeClr val="accent6">
                    <a:lumMod val="40000"/>
                    <a:lumOff val="60000"/>
                  </a:schemeClr>
                </a:gs>
                <a:gs pos="100000">
                  <a:schemeClr val="accent6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</p:spTree>
  </p:cSld>
  <p:clrMapOvr>
    <a:masterClrMapping/>
  </p:clrMapOvr>
  <p:transition spd="slow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395536" y="376790"/>
            <a:ext cx="8280920" cy="1324018"/>
            <a:chOff x="395536" y="1218819"/>
            <a:chExt cx="8280920" cy="1324018"/>
          </a:xfrm>
        </p:grpSpPr>
        <p:sp>
          <p:nvSpPr>
            <p:cNvPr id="8" name="Прямоугольник с двумя вырезанными противолежащими углами 7"/>
            <p:cNvSpPr/>
            <p:nvPr userDrawn="1"/>
          </p:nvSpPr>
          <p:spPr>
            <a:xfrm>
              <a:off x="755576" y="1340768"/>
              <a:ext cx="7776864" cy="1202069"/>
            </a:xfrm>
            <a:prstGeom prst="snip2Diag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с двумя вырезанными противолежащими углами 8"/>
            <p:cNvSpPr/>
            <p:nvPr userDrawn="1"/>
          </p:nvSpPr>
          <p:spPr>
            <a:xfrm>
              <a:off x="395536" y="1218819"/>
              <a:ext cx="8280920" cy="1202069"/>
            </a:xfrm>
            <a:prstGeom prst="snip2DiagRect">
              <a:avLst/>
            </a:prstGeom>
            <a:gradFill flip="none" rotWithShape="1">
              <a:gsLst>
                <a:gs pos="0">
                  <a:schemeClr val="bg2">
                    <a:lumMod val="50000"/>
                  </a:schemeClr>
                </a:gs>
                <a:gs pos="50000">
                  <a:schemeClr val="bg2">
                    <a:lumMod val="75000"/>
                  </a:schemeClr>
                </a:gs>
                <a:gs pos="100000">
                  <a:schemeClr val="bg2">
                    <a:lumMod val="9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6" name="Рисунок 5" descr="neznaika22.pn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251520" y="4077072"/>
            <a:ext cx="1440158" cy="2426626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148064" y="6577607"/>
            <a:ext cx="39959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©Рассохина Г.В. 	</a:t>
            </a:r>
            <a:r>
              <a:rPr lang="en-US" sz="1400" dirty="0" smtClean="0"/>
              <a:t>http://pedsovet.su/</a:t>
            </a:r>
            <a:r>
              <a:rPr lang="ru-RU" sz="1400" dirty="0" smtClean="0"/>
              <a:t>  </a:t>
            </a:r>
            <a:endParaRPr lang="ru-RU" sz="14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 spd="slow">
    <p:circle/>
  </p:transition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6">
            <a:lumMod val="50000"/>
          </a:schemeClr>
        </a:buClr>
        <a:buFont typeface="Wingdings" pitchFamily="2" charset="2"/>
        <a:buChar char=""/>
        <a:defRPr sz="3200" kern="1200">
          <a:solidFill>
            <a:schemeClr val="accent6">
              <a:lumMod val="50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666633"/>
        </a:buClr>
        <a:buFont typeface="Wingdings" pitchFamily="2" charset="2"/>
        <a:buChar char=""/>
        <a:defRPr sz="2800" kern="1200">
          <a:solidFill>
            <a:srgbClr val="666633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5">
            <a:lumMod val="75000"/>
          </a:schemeClr>
        </a:buClr>
        <a:buFont typeface="Wingdings" pitchFamily="2" charset="2"/>
        <a:buChar char=""/>
        <a:defRPr sz="2400" kern="1200">
          <a:solidFill>
            <a:schemeClr val="accent5">
              <a:lumMod val="75000"/>
            </a:schemeClr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8.png"/><Relationship Id="rId7" Type="http://schemas.openxmlformats.org/officeDocument/2006/relationships/image" Target="../media/image10.png"/><Relationship Id="rId2" Type="http://schemas.openxmlformats.org/officeDocument/2006/relationships/hyperlink" Target="http://lenagold.narod.ru/fon/clipart/d/dosk/dosk98.png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funforkids.ru/pictures/neznaika/neznaika17.png" TargetMode="External"/><Relationship Id="rId5" Type="http://schemas.openxmlformats.org/officeDocument/2006/relationships/image" Target="../media/image9.png"/><Relationship Id="rId4" Type="http://schemas.openxmlformats.org/officeDocument/2006/relationships/hyperlink" Target="http://funforkids.ru/pictures/neznaika/neznaika05.png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2.xml"/><Relationship Id="rId5" Type="http://schemas.openxmlformats.org/officeDocument/2006/relationships/slide" Target="slide15.xml"/><Relationship Id="rId4" Type="http://schemas.openxmlformats.org/officeDocument/2006/relationships/image" Target="../media/image24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8.xml"/><Relationship Id="rId4" Type="http://schemas.openxmlformats.org/officeDocument/2006/relationships/image" Target="../media/image27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Relationship Id="rId5" Type="http://schemas.openxmlformats.org/officeDocument/2006/relationships/slide" Target="slide40.xml"/><Relationship Id="rId4" Type="http://schemas.openxmlformats.org/officeDocument/2006/relationships/slide" Target="slide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4.xml"/><Relationship Id="rId4" Type="http://schemas.openxmlformats.org/officeDocument/2006/relationships/image" Target="../media/image34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7" Type="http://schemas.openxmlformats.org/officeDocument/2006/relationships/image" Target="../media/image3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slide" Target="slide2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slide" Target="slide3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Relationship Id="rId5" Type="http://schemas.openxmlformats.org/officeDocument/2006/relationships/slide" Target="slide22.xml"/><Relationship Id="rId4" Type="http://schemas.openxmlformats.org/officeDocument/2006/relationships/slide" Target="slide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slide" Target="slide3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slide" Target="slide3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slide" Target="slide39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wmf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jpeg"/><Relationship Id="rId4" Type="http://schemas.openxmlformats.org/officeDocument/2006/relationships/slide" Target="slide3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eg"/><Relationship Id="rId3" Type="http://schemas.openxmlformats.org/officeDocument/2006/relationships/image" Target="../media/image51.wmf"/><Relationship Id="rId7" Type="http://schemas.openxmlformats.org/officeDocument/2006/relationships/image" Target="../media/image55.jpe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gif"/><Relationship Id="rId11" Type="http://schemas.openxmlformats.org/officeDocument/2006/relationships/image" Target="../media/image59.jpeg"/><Relationship Id="rId5" Type="http://schemas.openxmlformats.org/officeDocument/2006/relationships/image" Target="../media/image24.gif"/><Relationship Id="rId10" Type="http://schemas.openxmlformats.org/officeDocument/2006/relationships/image" Target="../media/image58.jpeg"/><Relationship Id="rId4" Type="http://schemas.openxmlformats.org/officeDocument/2006/relationships/image" Target="../media/image34.gif"/><Relationship Id="rId9" Type="http://schemas.openxmlformats.org/officeDocument/2006/relationships/image" Target="../media/image57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slide" Target="slide4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jpeg"/><Relationship Id="rId4" Type="http://schemas.openxmlformats.org/officeDocument/2006/relationships/image" Target="../media/image6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40.xml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gif"/><Relationship Id="rId4" Type="http://schemas.openxmlformats.org/officeDocument/2006/relationships/image" Target="../media/image64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gif"/><Relationship Id="rId4" Type="http://schemas.openxmlformats.org/officeDocument/2006/relationships/slide" Target="slide40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40.xml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wmf"/><Relationship Id="rId5" Type="http://schemas.openxmlformats.org/officeDocument/2006/relationships/image" Target="../media/image26.gif"/><Relationship Id="rId4" Type="http://schemas.openxmlformats.org/officeDocument/2006/relationships/image" Target="../media/image67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slide" Target="slide40.xml"/><Relationship Id="rId4" Type="http://schemas.openxmlformats.org/officeDocument/2006/relationships/image" Target="../media/image27.wm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wmf"/><Relationship Id="rId5" Type="http://schemas.openxmlformats.org/officeDocument/2006/relationships/image" Target="../media/image69.jpeg"/><Relationship Id="rId4" Type="http://schemas.openxmlformats.org/officeDocument/2006/relationships/slide" Target="slide40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35.gif"/><Relationship Id="rId4" Type="http://schemas.openxmlformats.org/officeDocument/2006/relationships/slide" Target="slide40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70.jpeg"/><Relationship Id="rId4" Type="http://schemas.openxmlformats.org/officeDocument/2006/relationships/slide" Target="slide40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40.xml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2.jpeg"/><Relationship Id="rId4" Type="http://schemas.openxmlformats.org/officeDocument/2006/relationships/image" Target="../media/image7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40.xml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4.jpeg"/><Relationship Id="rId4" Type="http://schemas.openxmlformats.org/officeDocument/2006/relationships/image" Target="../media/image73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7" Type="http://schemas.openxmlformats.org/officeDocument/2006/relationships/image" Target="../media/image51.wm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jpeg"/><Relationship Id="rId5" Type="http://schemas.openxmlformats.org/officeDocument/2006/relationships/slide" Target="slide40.xml"/><Relationship Id="rId4" Type="http://schemas.openxmlformats.org/officeDocument/2006/relationships/image" Target="../media/image76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34.gif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51.wmf"/><Relationship Id="rId4" Type="http://schemas.openxmlformats.org/officeDocument/2006/relationships/image" Target="../media/image79.pn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hyperlink" Target="http://pedsovet.su/" TargetMode="External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hyperlink" Target="http://rjob.ru/upload/medialibrary/79f/79f57eff87785144d34356f0f7cdd948.jpg" TargetMode="External"/><Relationship Id="rId13" Type="http://schemas.openxmlformats.org/officeDocument/2006/relationships/hyperlink" Target="http://www.e-reading.club/bookreader.php/1005258/Shalaeva_-_Domashnie_zhivotnye.html" TargetMode="External"/><Relationship Id="rId3" Type="http://schemas.openxmlformats.org/officeDocument/2006/relationships/hyperlink" Target="http://ljubimyj-detskij.ru/zagadki/1430-detyam-zagadki-o-professiyakh-pchelovod.html" TargetMode="External"/><Relationship Id="rId7" Type="http://schemas.openxmlformats.org/officeDocument/2006/relationships/hyperlink" Target="http://guiadoestudante.abril.com.br/blogs/pordentrodasprofissoes/files/2014/05/arquitetura-construcao-desenho.jpg" TargetMode="External"/><Relationship Id="rId12" Type="http://schemas.openxmlformats.org/officeDocument/2006/relationships/hyperlink" Target="http://frant.me/news/detail/20023/" TargetMode="External"/><Relationship Id="rId17" Type="http://schemas.openxmlformats.org/officeDocument/2006/relationships/hyperlink" Target="http://piterhunt.ru/scripts/forum/archive/index.php/t-30342.html?s=d14658a4d6e8530180dbf42cb7482b82" TargetMode="External"/><Relationship Id="rId2" Type="http://schemas.openxmlformats.org/officeDocument/2006/relationships/hyperlink" Target="http://www.paint-best.info/art/clipart/city/" TargetMode="External"/><Relationship Id="rId16" Type="http://schemas.openxmlformats.org/officeDocument/2006/relationships/hyperlink" Target="http://www.angioletti.ru/product/kukla_v_odejde_veterinarnogo_vracha_s_naborom_instrumentov_3438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hereisfree.com/content1/pic/zip/2011224211" TargetMode="External"/><Relationship Id="rId11" Type="http://schemas.openxmlformats.org/officeDocument/2006/relationships/hyperlink" Target="http://bboard.negonki.ru/viewtopic.php?f=30&amp;t=12609" TargetMode="External"/><Relationship Id="rId5" Type="http://schemas.openxmlformats.org/officeDocument/2006/relationships/hyperlink" Target="http://sluhi.com.ua/images/news/58-12022225594794.jpg" TargetMode="External"/><Relationship Id="rId15" Type="http://schemas.openxmlformats.org/officeDocument/2006/relationships/hyperlink" Target="http://bestkidstoys.ru/nabor-veterinara-v-chemodanchike/" TargetMode="External"/><Relationship Id="rId10" Type="http://schemas.openxmlformats.org/officeDocument/2006/relationships/hyperlink" Target="https://vk.com/pages?oid=-38616356&amp;p=shop" TargetMode="External"/><Relationship Id="rId4" Type="http://schemas.openxmlformats.org/officeDocument/2006/relationships/hyperlink" Target="http://ljubimyj-detskij.ru/zagadki/1429-detyam-zagadki-o-professiyakh-ovoshchevod.html" TargetMode="External"/><Relationship Id="rId9" Type="http://schemas.openxmlformats.org/officeDocument/2006/relationships/hyperlink" Target="http://forum.materinstvo.ru/uploads/journals/1241555495/j104002_1241593848.jpg" TargetMode="External"/><Relationship Id="rId14" Type="http://schemas.openxmlformats.org/officeDocument/2006/relationships/hyperlink" Target="http://forum.woodtools.ru/index.php?topic=17151.50" TargetMode="Externa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hyperlink" Target="http://gunsabout.ru/oxotniche-oruzhie-zakon-rf/" TargetMode="External"/><Relationship Id="rId2" Type="http://schemas.openxmlformats.org/officeDocument/2006/relationships/hyperlink" Target="http://www.hunt-guns.com/about-hunt/binoculars-yuko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obiledevice.ru/lely-astronaut-a3-stradbrook-sistema-dlia-skota-ferma-doika-koro.aspx" TargetMode="External"/><Relationship Id="rId5" Type="http://schemas.openxmlformats.org/officeDocument/2006/relationships/hyperlink" Target="http://rus-img2.com/pchely-med-soty" TargetMode="External"/><Relationship Id="rId4" Type="http://schemas.openxmlformats.org/officeDocument/2006/relationships/hyperlink" Target="http://www.anatoly70.narod.ru/dno03.html" TargetMode="External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hyperlink" Target="http://lenagold.narod.ru/fon/clipart/d/dosk/dosk98.png" TargetMode="External"/><Relationship Id="rId3" Type="http://schemas.openxmlformats.org/officeDocument/2006/relationships/image" Target="../media/image80.png"/><Relationship Id="rId7" Type="http://schemas.openxmlformats.org/officeDocument/2006/relationships/image" Target="../media/image82.png"/><Relationship Id="rId2" Type="http://schemas.openxmlformats.org/officeDocument/2006/relationships/hyperlink" Target="http://funforkids.ru/pictures/neznaika/neznaika22.png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funforkids.ru/pictures/neznaika/neznaika17.png" TargetMode="External"/><Relationship Id="rId5" Type="http://schemas.openxmlformats.org/officeDocument/2006/relationships/image" Target="../media/image81.png"/><Relationship Id="rId4" Type="http://schemas.openxmlformats.org/officeDocument/2006/relationships/hyperlink" Target="http://funforkids.ru/pictures/neznaika/neznaika05.png" TargetMode="External"/><Relationship Id="rId9" Type="http://schemas.openxmlformats.org/officeDocument/2006/relationships/image" Target="../media/image8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slide" Target="slide9.xml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14282" y="214290"/>
            <a:ext cx="8643998" cy="6357982"/>
          </a:xfrm>
          <a:prstGeom prst="roundRect">
            <a:avLst>
              <a:gd name="adj" fmla="val 5990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Содержимое 4" descr="neznaika22.png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00232" y="285728"/>
            <a:ext cx="5429288" cy="6231998"/>
          </a:xfrm>
          <a:prstGeom prst="rect">
            <a:avLst/>
          </a:prstGeom>
          <a:scene3d>
            <a:camera prst="orthographicFront">
              <a:rot lat="0" lon="21299999" rev="0"/>
            </a:camera>
            <a:lightRig rig="threePt" dir="t"/>
          </a:scene3d>
        </p:spPr>
      </p:pic>
      <p:pic>
        <p:nvPicPr>
          <p:cNvPr id="7" name="Содержимое 4" descr="neznaika22.png">
            <a:hlinkClick r:id="rId4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57950" y="1894510"/>
            <a:ext cx="2362111" cy="4535256"/>
          </a:xfrm>
          <a:prstGeom prst="rect">
            <a:avLst/>
          </a:prstGeom>
          <a:scene3d>
            <a:camera prst="orthographicFront">
              <a:rot lat="0" lon="10799999" rev="0"/>
            </a:camera>
            <a:lightRig rig="threePt" dir="t"/>
          </a:scene3d>
        </p:spPr>
      </p:pic>
      <p:pic>
        <p:nvPicPr>
          <p:cNvPr id="6" name="Содержимое 4" descr="neznaika22.png">
            <a:hlinkClick r:id="rId6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28596" y="505876"/>
            <a:ext cx="3071834" cy="4706604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 rot="21213628">
            <a:off x="3578681" y="1008945"/>
            <a:ext cx="2713541" cy="28079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Интерактивная </a:t>
            </a:r>
          </a:p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игра</a:t>
            </a:r>
          </a:p>
          <a:p>
            <a:pPr algn="ctr"/>
            <a:endParaRPr lang="ru-RU" sz="2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2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«Угадай профессию»</a:t>
            </a: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Управляющая кнопка: домой 9">
            <a:hlinkClick r:id="rId8" action="ppaction://hlinksldjump" highlightClick="1"/>
          </p:cNvPr>
          <p:cNvSpPr/>
          <p:nvPr/>
        </p:nvSpPr>
        <p:spPr>
          <a:xfrm>
            <a:off x="4429124" y="5786454"/>
            <a:ext cx="785818" cy="642942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езимени-1.png"/>
          <p:cNvPicPr>
            <a:picLocks noChangeAspect="1"/>
          </p:cNvPicPr>
          <p:nvPr/>
        </p:nvPicPr>
        <p:blipFill>
          <a:blip r:embed="rId2" cstate="screen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321835" y="1833007"/>
            <a:ext cx="2500330" cy="4598716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Прикрывается рукой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Он от огненного жара,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 течёт металл рекой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 команде …</a:t>
            </a:r>
            <a:endParaRPr lang="ru-RU" sz="1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Управляющая кнопка: сведения 7">
            <a:hlinkClick r:id="" action="ppaction://hlinkshowjump?jump=nextslide" highlightClick="1"/>
          </p:cNvPr>
          <p:cNvSpPr/>
          <p:nvPr/>
        </p:nvSpPr>
        <p:spPr>
          <a:xfrm>
            <a:off x="500034" y="1785926"/>
            <a:ext cx="428628" cy="428628"/>
          </a:xfrm>
          <a:prstGeom prst="actionButtonInformation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домой 9">
            <a:hlinkClick r:id="rId3" action="ppaction://hlinksldjump" highlightClick="1"/>
          </p:cNvPr>
          <p:cNvSpPr/>
          <p:nvPr/>
        </p:nvSpPr>
        <p:spPr>
          <a:xfrm>
            <a:off x="714348" y="500042"/>
            <a:ext cx="785818" cy="642942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окумент 11">
            <a:hlinkClick r:id="rId4" action="ppaction://hlinksldjump" highlightClick="1"/>
          </p:cNvPr>
          <p:cNvSpPr/>
          <p:nvPr/>
        </p:nvSpPr>
        <p:spPr>
          <a:xfrm>
            <a:off x="8072462" y="1785926"/>
            <a:ext cx="557210" cy="428628"/>
          </a:xfrm>
          <a:prstGeom prst="actionButtonDocumen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Прикрывается рукой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Он от огненного жара,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 течёт металл рекой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 команде …</a:t>
            </a:r>
            <a:endParaRPr lang="ru-RU" sz="1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098" name="Picture 2" descr="L:\аукцион пед идей\орудия\для сталевара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50265" y="1785926"/>
            <a:ext cx="4643470" cy="4643470"/>
          </a:xfrm>
          <a:prstGeom prst="rect">
            <a:avLst/>
          </a:prstGeom>
          <a:noFill/>
        </p:spPr>
      </p:pic>
      <p:sp>
        <p:nvSpPr>
          <p:cNvPr id="10" name="Управляющая кнопка: домой 9">
            <a:hlinkClick r:id="rId3" action="ppaction://hlinksldjump" highlightClick="1"/>
          </p:cNvPr>
          <p:cNvSpPr/>
          <p:nvPr/>
        </p:nvSpPr>
        <p:spPr>
          <a:xfrm>
            <a:off x="714348" y="500042"/>
            <a:ext cx="785818" cy="642942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окумент 11">
            <a:hlinkClick r:id="rId4" action="ppaction://hlinksldjump" highlightClick="1"/>
          </p:cNvPr>
          <p:cNvSpPr/>
          <p:nvPr/>
        </p:nvSpPr>
        <p:spPr>
          <a:xfrm>
            <a:off x="8072462" y="1785926"/>
            <a:ext cx="557210" cy="428628"/>
          </a:xfrm>
          <a:prstGeom prst="actionButtonDocumen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архитектор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306974" y="1731832"/>
            <a:ext cx="4530052" cy="4697564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Прикрывается рукой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Он от огненного жара,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 течёт металл рекой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 команде …</a:t>
            </a:r>
            <a:endParaRPr lang="ru-RU" sz="1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Управляющая кнопка: домой 9">
            <a:hlinkClick r:id="rId3" action="ppaction://hlinksldjump" highlightClick="1"/>
          </p:cNvPr>
          <p:cNvSpPr/>
          <p:nvPr/>
        </p:nvSpPr>
        <p:spPr>
          <a:xfrm>
            <a:off x="714348" y="500042"/>
            <a:ext cx="785818" cy="642942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143900" y="5857892"/>
            <a:ext cx="542350" cy="61378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езимени-1.png"/>
          <p:cNvPicPr>
            <a:picLocks noChangeAspect="1"/>
          </p:cNvPicPr>
          <p:nvPr/>
        </p:nvPicPr>
        <p:blipFill>
          <a:blip r:embed="rId2" cstate="email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321835" y="1833007"/>
            <a:ext cx="2500330" cy="4382075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effectLst/>
        </p:spPr>
        <p:txBody>
          <a:bodyPr>
            <a:noAutofit/>
          </a:bodyPr>
          <a:lstStyle/>
          <a:p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Чтобы ходики ходили, а будильники будили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 всегда любой из нас точно знал, который час,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 каким часам вставать, по каким часам в кровать, -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 него в мастерской чинят время день-деньской.</a:t>
            </a:r>
            <a:endParaRPr lang="ru-RU" sz="1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Управляющая кнопка: сведения 7">
            <a:hlinkClick r:id="" action="ppaction://hlinkshowjump?jump=nextslide" highlightClick="1"/>
          </p:cNvPr>
          <p:cNvSpPr/>
          <p:nvPr/>
        </p:nvSpPr>
        <p:spPr>
          <a:xfrm>
            <a:off x="500034" y="1785926"/>
            <a:ext cx="428628" cy="428628"/>
          </a:xfrm>
          <a:prstGeom prst="actionButtonInformation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домой 9">
            <a:hlinkClick r:id="rId3" action="ppaction://hlinksldjump" highlightClick="1"/>
          </p:cNvPr>
          <p:cNvSpPr/>
          <p:nvPr/>
        </p:nvSpPr>
        <p:spPr>
          <a:xfrm>
            <a:off x="428596" y="285728"/>
            <a:ext cx="571504" cy="500066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окумент 11">
            <a:hlinkClick r:id="rId4" action="ppaction://hlinksldjump" highlightClick="1"/>
          </p:cNvPr>
          <p:cNvSpPr/>
          <p:nvPr/>
        </p:nvSpPr>
        <p:spPr>
          <a:xfrm>
            <a:off x="8072462" y="1785926"/>
            <a:ext cx="557210" cy="428628"/>
          </a:xfrm>
          <a:prstGeom prst="actionButtonDocumen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езимени-1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7422" y="3500438"/>
            <a:ext cx="2500330" cy="2396149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effectLst/>
        </p:spPr>
        <p:txBody>
          <a:bodyPr>
            <a:noAutofit/>
          </a:bodyPr>
          <a:lstStyle/>
          <a:p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Чтобы ходики ходили, а будильники будили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 всегда любой из нас точно знал, который час,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 каким часам вставать, по каким часам в кровать, -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 него в мастерской чинят время день-деньской.</a:t>
            </a:r>
            <a:endParaRPr lang="ru-RU" sz="1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Управляющая кнопка: домой 9">
            <a:hlinkClick r:id="rId3" action="ppaction://hlinksldjump" highlightClick="1"/>
          </p:cNvPr>
          <p:cNvSpPr/>
          <p:nvPr/>
        </p:nvSpPr>
        <p:spPr>
          <a:xfrm>
            <a:off x="428596" y="285728"/>
            <a:ext cx="571504" cy="500066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D:\Мои рисунки\РИСУНКИ И АНИМАЦИЯ\Ещё анимашки\27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2214554"/>
            <a:ext cx="1728794" cy="1728794"/>
          </a:xfrm>
          <a:prstGeom prst="rect">
            <a:avLst/>
          </a:prstGeom>
          <a:noFill/>
        </p:spPr>
      </p:pic>
      <p:sp>
        <p:nvSpPr>
          <p:cNvPr id="12" name="Управляющая кнопка: документ 11">
            <a:hlinkClick r:id="rId5" action="ppaction://hlinksldjump" highlightClick="1"/>
          </p:cNvPr>
          <p:cNvSpPr/>
          <p:nvPr/>
        </p:nvSpPr>
        <p:spPr>
          <a:xfrm>
            <a:off x="8072462" y="1785926"/>
            <a:ext cx="557210" cy="428628"/>
          </a:xfrm>
          <a:prstGeom prst="actionButtonDocumen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езимени-1.png"/>
          <p:cNvPicPr>
            <a:picLocks noChangeAspect="1"/>
          </p:cNvPicPr>
          <p:nvPr/>
        </p:nvPicPr>
        <p:blipFill>
          <a:blip r:embed="rId2" cstate="email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321835" y="1833007"/>
            <a:ext cx="2500330" cy="4382075"/>
          </a:xfrm>
          <a:prstGeom prst="rect">
            <a:avLst/>
          </a:prstGeom>
        </p:spPr>
      </p:pic>
      <p:pic>
        <p:nvPicPr>
          <p:cNvPr id="7" name="Содержимое 6" descr="архитектор1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2811184" y="1731832"/>
            <a:ext cx="3521632" cy="4530052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effectLst/>
        </p:spPr>
        <p:txBody>
          <a:bodyPr>
            <a:noAutofit/>
          </a:bodyPr>
          <a:lstStyle/>
          <a:p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Чтобы ходики ходили, а будильники будили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 всегда любой из нас точно знал, который час,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 каким часам вставать, по каким часам в кровать, -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 него в мастерской чинят время день-деньской.</a:t>
            </a:r>
            <a:endParaRPr lang="ru-RU" sz="1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Управляющая кнопка: домой 9">
            <a:hlinkClick r:id="rId4" action="ppaction://hlinksldjump" highlightClick="1"/>
          </p:cNvPr>
          <p:cNvSpPr/>
          <p:nvPr/>
        </p:nvSpPr>
        <p:spPr>
          <a:xfrm>
            <a:off x="428596" y="285728"/>
            <a:ext cx="571504" cy="500066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143900" y="5857892"/>
            <a:ext cx="542350" cy="61378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Безимени-1.png"/>
          <p:cNvPicPr>
            <a:picLocks noChangeAspect="1"/>
          </p:cNvPicPr>
          <p:nvPr/>
        </p:nvPicPr>
        <p:blipFill>
          <a:blip r:embed="rId2" cstate="screen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321835" y="1833007"/>
            <a:ext cx="2500330" cy="4598716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Пламя пышет жаром,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Льётся пот с лица,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Звонко бьёт по стали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Молот ...</a:t>
            </a:r>
            <a:endParaRPr lang="ru-RU" sz="1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Управляющая кнопка: сведения 8">
            <a:hlinkClick r:id="" action="ppaction://hlinkshowjump?jump=nextslide" highlightClick="1"/>
          </p:cNvPr>
          <p:cNvSpPr/>
          <p:nvPr/>
        </p:nvSpPr>
        <p:spPr>
          <a:xfrm>
            <a:off x="500034" y="1785926"/>
            <a:ext cx="428628" cy="428628"/>
          </a:xfrm>
          <a:prstGeom prst="actionButtonInformation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омой 10">
            <a:hlinkClick r:id="rId3" action="ppaction://hlinksldjump" highlightClick="1"/>
          </p:cNvPr>
          <p:cNvSpPr/>
          <p:nvPr/>
        </p:nvSpPr>
        <p:spPr>
          <a:xfrm>
            <a:off x="714348" y="500042"/>
            <a:ext cx="785818" cy="642942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окумент 12">
            <a:hlinkClick r:id="rId4" action="ppaction://hlinksldjump" highlightClick="1"/>
          </p:cNvPr>
          <p:cNvSpPr/>
          <p:nvPr/>
        </p:nvSpPr>
        <p:spPr>
          <a:xfrm>
            <a:off x="8072462" y="1785926"/>
            <a:ext cx="557210" cy="428628"/>
          </a:xfrm>
          <a:prstGeom prst="actionButtonDocumen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Пламя пышет жаром,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Льётся пот с лица,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Звонко бьёт по стали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Молот ...</a:t>
            </a:r>
            <a:endParaRPr lang="ru-RU" sz="1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Управляющая кнопка: домой 10">
            <a:hlinkClick r:id="rId2" action="ppaction://hlinksldjump" highlightClick="1"/>
          </p:cNvPr>
          <p:cNvSpPr/>
          <p:nvPr/>
        </p:nvSpPr>
        <p:spPr>
          <a:xfrm>
            <a:off x="714348" y="500042"/>
            <a:ext cx="785818" cy="642942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1" name="Picture 3" descr="D:\Мои рисунки\РИСУНКИ И АНИМАЦИЯ\Ещё анимашки\29.gif"/>
          <p:cNvPicPr>
            <a:picLocks noChangeAspect="1" noChangeArrowheads="1" noCrop="1"/>
          </p:cNvPicPr>
          <p:nvPr/>
        </p:nvPicPr>
        <p:blipFill>
          <a:blip r:embed="rId3">
            <a:lum bright="-10000" contrast="10000"/>
          </a:blip>
          <a:srcRect/>
          <a:stretch>
            <a:fillRect/>
          </a:stretch>
        </p:blipFill>
        <p:spPr bwMode="auto">
          <a:xfrm>
            <a:off x="1928794" y="2143116"/>
            <a:ext cx="2714644" cy="2714644"/>
          </a:xfrm>
          <a:prstGeom prst="rect">
            <a:avLst/>
          </a:prstGeom>
          <a:noFill/>
        </p:spPr>
      </p:pic>
      <p:pic>
        <p:nvPicPr>
          <p:cNvPr id="2052" name="Picture 4" descr="D:\Мои рисунки\РИСУНКИ И АНИМАЦИЯ\Картинки1\Toon Objects\OBJ063.WMF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3286124"/>
            <a:ext cx="3049379" cy="2446341"/>
          </a:xfrm>
          <a:prstGeom prst="rect">
            <a:avLst/>
          </a:prstGeom>
          <a:noFill/>
        </p:spPr>
      </p:pic>
      <p:sp>
        <p:nvSpPr>
          <p:cNvPr id="13" name="Управляющая кнопка: документ 12">
            <a:hlinkClick r:id="rId5" action="ppaction://hlinksldjump" highlightClick="1"/>
          </p:cNvPr>
          <p:cNvSpPr/>
          <p:nvPr/>
        </p:nvSpPr>
        <p:spPr>
          <a:xfrm>
            <a:off x="8072462" y="1785926"/>
            <a:ext cx="557210" cy="428628"/>
          </a:xfrm>
          <a:prstGeom prst="actionButtonDocumen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Пламя пышет жаром,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Льётся пот с лица,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Звонко бьёт по стали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Молот ...</a:t>
            </a:r>
            <a:endParaRPr lang="ru-RU" sz="1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Управляющая кнопка: домой 10">
            <a:hlinkClick r:id="rId2" action="ppaction://hlinksldjump" highlightClick="1"/>
          </p:cNvPr>
          <p:cNvSpPr/>
          <p:nvPr/>
        </p:nvSpPr>
        <p:spPr>
          <a:xfrm>
            <a:off x="714348" y="500042"/>
            <a:ext cx="785818" cy="642942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143900" y="5857892"/>
            <a:ext cx="542350" cy="61378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Содержимое 6" descr="архитектор1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2385425" y="1742846"/>
            <a:ext cx="4373151" cy="4757988"/>
          </a:xfr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езимени-1.png"/>
          <p:cNvPicPr>
            <a:picLocks noChangeAspect="1"/>
          </p:cNvPicPr>
          <p:nvPr/>
        </p:nvPicPr>
        <p:blipFill>
          <a:blip r:embed="rId2" cstate="screen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321835" y="1833007"/>
            <a:ext cx="2500330" cy="4598716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Сейчас, дружок, вопрос такой: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Скажи, как называют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Рабочего, что под землёй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Нам уголь добывает.</a:t>
            </a:r>
            <a:endParaRPr lang="ru-RU" sz="1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Управляющая кнопка: сведения 7">
            <a:hlinkClick r:id="" action="ppaction://hlinkshowjump?jump=nextslide" highlightClick="1"/>
          </p:cNvPr>
          <p:cNvSpPr/>
          <p:nvPr/>
        </p:nvSpPr>
        <p:spPr>
          <a:xfrm>
            <a:off x="500034" y="1785926"/>
            <a:ext cx="428628" cy="428628"/>
          </a:xfrm>
          <a:prstGeom prst="actionButtonInformation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домой 9">
            <a:hlinkClick r:id="rId3" action="ppaction://hlinksldjump" highlightClick="1"/>
          </p:cNvPr>
          <p:cNvSpPr/>
          <p:nvPr/>
        </p:nvSpPr>
        <p:spPr>
          <a:xfrm>
            <a:off x="714348" y="500042"/>
            <a:ext cx="785818" cy="642942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окумент 11">
            <a:hlinkClick r:id="rId4" action="ppaction://hlinksldjump" highlightClick="1"/>
          </p:cNvPr>
          <p:cNvSpPr/>
          <p:nvPr/>
        </p:nvSpPr>
        <p:spPr>
          <a:xfrm>
            <a:off x="8072462" y="1785926"/>
            <a:ext cx="557210" cy="428628"/>
          </a:xfrm>
          <a:prstGeom prst="actionButtonDocumen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ПРОФЕССИИ </a:t>
            </a:r>
          </a:p>
          <a:p>
            <a:pPr algn="ctr"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ГОРОДА И СЕЛА</a:t>
            </a:r>
            <a:endParaRPr lang="ru-RU" dirty="0" smtClean="0"/>
          </a:p>
          <a:p>
            <a:pPr algn="ctr">
              <a:buNone/>
            </a:pP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ВЫБЕРИ НУЖНОЕ (УБЕРИ ЛИШНЕЕ)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" name="Picture 4" descr="6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541034" y="1928802"/>
            <a:ext cx="3524274" cy="2643206"/>
          </a:xfrm>
          <a:prstGeom prst="rect">
            <a:avLst/>
          </a:prstGeom>
          <a:noFill/>
          <a:ln w="38100">
            <a:solidFill>
              <a:srgbClr val="FF9900"/>
            </a:solidFill>
            <a:miter lim="800000"/>
            <a:headEnd/>
            <a:tailEnd/>
          </a:ln>
        </p:spPr>
      </p:pic>
      <p:pic>
        <p:nvPicPr>
          <p:cNvPr id="3" name="Picture 5" descr="8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4929190" y="1928802"/>
            <a:ext cx="3531781" cy="2648835"/>
          </a:xfrm>
          <a:prstGeom prst="rect">
            <a:avLst/>
          </a:prstGeom>
          <a:noFill/>
          <a:ln w="38100">
            <a:solidFill>
              <a:srgbClr val="00CC00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РЕБЯТА, ЗНАЙКА ПРИГЛАШАЕТ НАС С ВАМИ ПОИГРАТЬ</a:t>
            </a:r>
            <a:endParaRPr lang="ru-RU" sz="20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Управляющая кнопка: справка 8">
            <a:hlinkClick r:id="rId4" action="ppaction://hlinksldjump" highlightClick="1"/>
          </p:cNvPr>
          <p:cNvSpPr/>
          <p:nvPr/>
        </p:nvSpPr>
        <p:spPr>
          <a:xfrm>
            <a:off x="714348" y="4071942"/>
            <a:ext cx="357190" cy="328036"/>
          </a:xfrm>
          <a:prstGeom prst="actionButtonHelp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справка 9">
            <a:hlinkClick r:id="rId5" action="ppaction://hlinksldjump" highlightClick="1"/>
          </p:cNvPr>
          <p:cNvSpPr/>
          <p:nvPr/>
        </p:nvSpPr>
        <p:spPr>
          <a:xfrm>
            <a:off x="7929586" y="4071942"/>
            <a:ext cx="357190" cy="328036"/>
          </a:xfrm>
          <a:prstGeom prst="actionButtonHelp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Сейчас, дружок, вопрос такой: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Скажи, как называют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Рабочего, что под землёй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Нам уголь добывает.</a:t>
            </a:r>
            <a:endParaRPr lang="ru-RU" sz="1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Управляющая кнопка: домой 9">
            <a:hlinkClick r:id="rId2" action="ppaction://hlinksldjump" highlightClick="1"/>
          </p:cNvPr>
          <p:cNvSpPr/>
          <p:nvPr/>
        </p:nvSpPr>
        <p:spPr>
          <a:xfrm>
            <a:off x="714348" y="500042"/>
            <a:ext cx="785818" cy="642942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окумент 11">
            <a:hlinkClick r:id="rId3" action="ppaction://hlinksldjump" highlightClick="1"/>
          </p:cNvPr>
          <p:cNvSpPr/>
          <p:nvPr/>
        </p:nvSpPr>
        <p:spPr>
          <a:xfrm>
            <a:off x="8072462" y="1785926"/>
            <a:ext cx="557210" cy="428628"/>
          </a:xfrm>
          <a:prstGeom prst="actionButtonDocumen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578" name="Picture 2" descr="http://cs11024.vk.me/v11024561/8b2/JNJvb9n1u0k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42976" y="1928802"/>
            <a:ext cx="2286016" cy="2286016"/>
          </a:xfrm>
          <a:prstGeom prst="rect">
            <a:avLst/>
          </a:prstGeom>
          <a:noFill/>
        </p:spPr>
      </p:pic>
      <p:pic>
        <p:nvPicPr>
          <p:cNvPr id="24580" name="Picture 4" descr="http://s003.radikal.ru/i201/1103/59/77081791d0bbt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929190" y="2357430"/>
            <a:ext cx="2752710" cy="3556030"/>
          </a:xfrm>
          <a:prstGeom prst="rect">
            <a:avLst/>
          </a:prstGeom>
          <a:noFill/>
        </p:spPr>
      </p:pic>
      <p:pic>
        <p:nvPicPr>
          <p:cNvPr id="24582" name="Picture 6" descr="https://encrypted-tbn2.gstatic.com/images?q=tbn:ANd9GcTcWSSLayrUQilDUGaSIVxAs9_c_HtUCL1mK3ZpfSl0sK3iEW_V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85852" y="4143380"/>
            <a:ext cx="2619375" cy="17430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архитектор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750332" y="1791396"/>
            <a:ext cx="3643337" cy="4686608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Сейчас, дружок, вопрос такой: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Скажи, как называют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Рабочего, что под землёй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Нам уголь добывает.</a:t>
            </a:r>
            <a:endParaRPr lang="ru-RU" sz="1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Управляющая кнопка: домой 9">
            <a:hlinkClick r:id="rId3" action="ppaction://hlinksldjump" highlightClick="1"/>
          </p:cNvPr>
          <p:cNvSpPr/>
          <p:nvPr/>
        </p:nvSpPr>
        <p:spPr>
          <a:xfrm>
            <a:off x="7715272" y="5715016"/>
            <a:ext cx="785818" cy="642942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Безимени-1.png"/>
          <p:cNvPicPr>
            <a:picLocks noChangeAspect="1"/>
          </p:cNvPicPr>
          <p:nvPr/>
        </p:nvPicPr>
        <p:blipFill>
          <a:blip r:embed="rId2" cstate="screen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286116" y="1855975"/>
            <a:ext cx="2571768" cy="4501983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Autofit/>
          </a:bodyPr>
          <a:lstStyle/>
          <a:p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Он посеет весною пшеницу,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Прорастёт, пустит корни зерно.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Поле хлебное заколосится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 наполнится солнцем оно.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sz="1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Управляющая кнопка: сведения 8">
            <a:hlinkClick r:id="" action="ppaction://hlinkshowjump?jump=nextslide" highlightClick="1"/>
          </p:cNvPr>
          <p:cNvSpPr/>
          <p:nvPr/>
        </p:nvSpPr>
        <p:spPr>
          <a:xfrm>
            <a:off x="500034" y="1785926"/>
            <a:ext cx="428628" cy="428628"/>
          </a:xfrm>
          <a:prstGeom prst="actionButtonInformation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омой 10">
            <a:hlinkClick r:id="rId3" action="ppaction://hlinksldjump" highlightClick="1"/>
          </p:cNvPr>
          <p:cNvSpPr/>
          <p:nvPr/>
        </p:nvSpPr>
        <p:spPr>
          <a:xfrm>
            <a:off x="714348" y="500042"/>
            <a:ext cx="785818" cy="642942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окумент 11">
            <a:hlinkClick r:id="rId4" action="ppaction://hlinksldjump" highlightClick="1"/>
          </p:cNvPr>
          <p:cNvSpPr/>
          <p:nvPr/>
        </p:nvSpPr>
        <p:spPr>
          <a:xfrm>
            <a:off x="8072462" y="1785926"/>
            <a:ext cx="557210" cy="428628"/>
          </a:xfrm>
          <a:prstGeom prst="actionButtonDocumen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Autofit/>
          </a:bodyPr>
          <a:lstStyle/>
          <a:p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Он посеет весною пшеницу,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Прорастёт, пустит корни зерно.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Поле хлебное заколосится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 наполнится солнцем оно.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sz="1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Управляющая кнопка: домой 10">
            <a:hlinkClick r:id="rId2" action="ppaction://hlinksldjump" highlightClick="1"/>
          </p:cNvPr>
          <p:cNvSpPr/>
          <p:nvPr/>
        </p:nvSpPr>
        <p:spPr>
          <a:xfrm>
            <a:off x="714348" y="500042"/>
            <a:ext cx="785818" cy="642942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D:\Мои рисунки\РИСУНКИ И АНИМАЦИЯ\Картинки1\Toon Objects\OBJ035.WM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2" y="2000240"/>
            <a:ext cx="3038127" cy="2919418"/>
          </a:xfrm>
          <a:prstGeom prst="rect">
            <a:avLst/>
          </a:prstGeom>
          <a:noFill/>
        </p:spPr>
      </p:pic>
      <p:pic>
        <p:nvPicPr>
          <p:cNvPr id="3075" name="Picture 3" descr="D:\Мои рисунки\РИСУНКИ И АНИМАЦИЯ\кАРТИНКИ 2\b7[1]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05946" y="3786190"/>
            <a:ext cx="3199819" cy="2047884"/>
          </a:xfrm>
          <a:prstGeom prst="rect">
            <a:avLst/>
          </a:prstGeom>
          <a:noFill/>
        </p:spPr>
      </p:pic>
      <p:sp>
        <p:nvSpPr>
          <p:cNvPr id="12" name="Управляющая кнопка: документ 11">
            <a:hlinkClick r:id="rId5" action="ppaction://hlinksldjump" highlightClick="1"/>
          </p:cNvPr>
          <p:cNvSpPr/>
          <p:nvPr/>
        </p:nvSpPr>
        <p:spPr>
          <a:xfrm>
            <a:off x="8072462" y="1785926"/>
            <a:ext cx="557210" cy="428628"/>
          </a:xfrm>
          <a:prstGeom prst="actionButtonDocumen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6" descr="архитектор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6515" y="1785926"/>
            <a:ext cx="3750971" cy="4714908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Autofit/>
          </a:bodyPr>
          <a:lstStyle/>
          <a:p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Он посеет весною пшеницу,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Прорастёт, пустит корни зерно.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Поле хлебное заколосится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 наполнится солнцем оно.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sz="1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Управляющая кнопка: домой 10">
            <a:hlinkClick r:id="rId3" action="ppaction://hlinksldjump" highlightClick="1"/>
          </p:cNvPr>
          <p:cNvSpPr/>
          <p:nvPr/>
        </p:nvSpPr>
        <p:spPr>
          <a:xfrm>
            <a:off x="714348" y="500042"/>
            <a:ext cx="785818" cy="642942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143900" y="5857892"/>
            <a:ext cx="542350" cy="61378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Безимени-1.png"/>
          <p:cNvPicPr>
            <a:picLocks noChangeAspect="1"/>
          </p:cNvPicPr>
          <p:nvPr/>
        </p:nvPicPr>
        <p:blipFill>
          <a:blip r:embed="rId2" cstate="screen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286116" y="1855975"/>
            <a:ext cx="2571768" cy="4501983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Autofit/>
          </a:bodyPr>
          <a:lstStyle/>
          <a:p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Его работы ждёт земля,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Едва рассвет лучи зажжёт.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Весной расчешет он поля,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Наступит осень – пострижёт.</a:t>
            </a:r>
            <a:endParaRPr lang="ru-RU" sz="1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Управляющая кнопка: сведения 8">
            <a:hlinkClick r:id="" action="ppaction://hlinkshowjump?jump=nextslide" highlightClick="1"/>
          </p:cNvPr>
          <p:cNvSpPr/>
          <p:nvPr/>
        </p:nvSpPr>
        <p:spPr>
          <a:xfrm>
            <a:off x="500034" y="1785926"/>
            <a:ext cx="428628" cy="428628"/>
          </a:xfrm>
          <a:prstGeom prst="actionButtonInformation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омой 10">
            <a:hlinkClick r:id="rId3" action="ppaction://hlinksldjump" highlightClick="1"/>
          </p:cNvPr>
          <p:cNvSpPr/>
          <p:nvPr/>
        </p:nvSpPr>
        <p:spPr>
          <a:xfrm>
            <a:off x="714348" y="500042"/>
            <a:ext cx="785818" cy="642942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окумент 11">
            <a:hlinkClick r:id="rId4" action="ppaction://hlinksldjump" highlightClick="1"/>
          </p:cNvPr>
          <p:cNvSpPr/>
          <p:nvPr/>
        </p:nvSpPr>
        <p:spPr>
          <a:xfrm>
            <a:off x="8072462" y="1785926"/>
            <a:ext cx="557210" cy="428628"/>
          </a:xfrm>
          <a:prstGeom prst="actionButtonDocumen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Autofit/>
          </a:bodyPr>
          <a:lstStyle/>
          <a:p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Его работы ждёт земля,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Едва рассвет лучи зажжёт.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Весной расчешет он поля,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Наступит осень – пострижёт.</a:t>
            </a:r>
            <a:endParaRPr lang="ru-RU" sz="1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Управляющая кнопка: домой 10">
            <a:hlinkClick r:id="rId2" action="ppaction://hlinksldjump" highlightClick="1"/>
          </p:cNvPr>
          <p:cNvSpPr/>
          <p:nvPr/>
        </p:nvSpPr>
        <p:spPr>
          <a:xfrm>
            <a:off x="714348" y="500042"/>
            <a:ext cx="785818" cy="642942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D:\Мои рисунки\РИСУНКИ И АНИМАЦИЯ\Картинки1\Toon Objects\OBJ081.WM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1928802"/>
            <a:ext cx="2265362" cy="3558535"/>
          </a:xfrm>
          <a:prstGeom prst="rect">
            <a:avLst/>
          </a:prstGeom>
          <a:noFill/>
        </p:spPr>
      </p:pic>
      <p:sp>
        <p:nvSpPr>
          <p:cNvPr id="12" name="Управляющая кнопка: документ 11">
            <a:hlinkClick r:id="rId4" action="ppaction://hlinksldjump" highlightClick="1"/>
          </p:cNvPr>
          <p:cNvSpPr/>
          <p:nvPr/>
        </p:nvSpPr>
        <p:spPr>
          <a:xfrm>
            <a:off x="8072462" y="1785926"/>
            <a:ext cx="557210" cy="428628"/>
          </a:xfrm>
          <a:prstGeom prst="actionButtonDocumen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434" name="Picture 2" descr="http://arena-rv.ru/assets/images/pozz/gora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86314" y="2000240"/>
            <a:ext cx="2440429" cy="1571636"/>
          </a:xfrm>
          <a:prstGeom prst="rect">
            <a:avLst/>
          </a:prstGeom>
          <a:noFill/>
        </p:spPr>
      </p:pic>
      <p:pic>
        <p:nvPicPr>
          <p:cNvPr id="18436" name="Picture 4" descr="http://www.e-reading.club/illustrations/1005/1005258-img_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643570" y="3643314"/>
            <a:ext cx="2571768" cy="2420298"/>
          </a:xfrm>
          <a:prstGeom prst="rect">
            <a:avLst/>
          </a:prstGeom>
          <a:noFill/>
        </p:spPr>
      </p:pic>
      <p:pic>
        <p:nvPicPr>
          <p:cNvPr id="18438" name="Picture 6" descr="http://forum.woodtools.ru/index.php?action=dlattach;topic=17151.0;attach=121980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143240" y="4500570"/>
            <a:ext cx="2090867" cy="171451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L:\ПРОФОРИЕНТАЦИЯ\ИНЕТ\професиикарточки\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77301" y="1785926"/>
            <a:ext cx="3989399" cy="478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Autofit/>
          </a:bodyPr>
          <a:lstStyle/>
          <a:p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Его работы ждёт земля,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Едва рассвет лучи зажжёт.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Весной расчешет он поля,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Наступит осень – пострижёт.</a:t>
            </a:r>
            <a:endParaRPr lang="ru-RU" sz="1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Управляющая кнопка: домой 10">
            <a:hlinkClick r:id="rId3" action="ppaction://hlinksldjump" highlightClick="1"/>
          </p:cNvPr>
          <p:cNvSpPr/>
          <p:nvPr/>
        </p:nvSpPr>
        <p:spPr>
          <a:xfrm>
            <a:off x="714348" y="500042"/>
            <a:ext cx="785818" cy="642942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143900" y="5857892"/>
            <a:ext cx="542350" cy="61378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Безимени-1.png"/>
          <p:cNvPicPr>
            <a:picLocks noChangeAspect="1"/>
          </p:cNvPicPr>
          <p:nvPr/>
        </p:nvPicPr>
        <p:blipFill>
          <a:blip r:embed="rId2" cstate="screen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286116" y="1855975"/>
            <a:ext cx="2571768" cy="4501983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Доктор, но не для детей,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 для птиц и для зверей.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 него особый дар,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Этот врач - …</a:t>
            </a:r>
            <a:endParaRPr lang="ru-RU" sz="1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Управляющая кнопка: сведения 6">
            <a:hlinkClick r:id="" action="ppaction://hlinkshowjump?jump=nextslide" highlightClick="1"/>
          </p:cNvPr>
          <p:cNvSpPr/>
          <p:nvPr/>
        </p:nvSpPr>
        <p:spPr>
          <a:xfrm>
            <a:off x="500034" y="1785926"/>
            <a:ext cx="428628" cy="428628"/>
          </a:xfrm>
          <a:prstGeom prst="actionButtonInformation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домой 9">
            <a:hlinkClick r:id="rId3" action="ppaction://hlinksldjump" highlightClick="1"/>
          </p:cNvPr>
          <p:cNvSpPr/>
          <p:nvPr/>
        </p:nvSpPr>
        <p:spPr>
          <a:xfrm>
            <a:off x="714348" y="500042"/>
            <a:ext cx="785818" cy="642942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окумент 10">
            <a:hlinkClick r:id="rId4" action="ppaction://hlinksldjump" highlightClick="1"/>
          </p:cNvPr>
          <p:cNvSpPr/>
          <p:nvPr/>
        </p:nvSpPr>
        <p:spPr>
          <a:xfrm>
            <a:off x="8072462" y="1785926"/>
            <a:ext cx="557210" cy="428628"/>
          </a:xfrm>
          <a:prstGeom prst="actionButtonDocumen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Доктор, но не для детей,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 для птиц и для зверей.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 него особый дар,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Этот врач - …</a:t>
            </a:r>
            <a:endParaRPr lang="ru-RU" sz="1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Управляющая кнопка: домой 9">
            <a:hlinkClick r:id="rId2" action="ppaction://hlinksldjump" highlightClick="1"/>
          </p:cNvPr>
          <p:cNvSpPr/>
          <p:nvPr/>
        </p:nvSpPr>
        <p:spPr>
          <a:xfrm>
            <a:off x="714348" y="500042"/>
            <a:ext cx="785818" cy="642942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окумент 10">
            <a:hlinkClick r:id="rId3" action="ppaction://hlinksldjump" highlightClick="1"/>
          </p:cNvPr>
          <p:cNvSpPr/>
          <p:nvPr/>
        </p:nvSpPr>
        <p:spPr>
          <a:xfrm>
            <a:off x="8072462" y="1785926"/>
            <a:ext cx="557210" cy="428628"/>
          </a:xfrm>
          <a:prstGeom prst="actionButtonDocumen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362" name="Picture 2" descr="http://bestkidstoys.ru/media/uploads/2015/01/28c69e6443d6ec1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1928802"/>
            <a:ext cx="4095750" cy="3114676"/>
          </a:xfrm>
          <a:prstGeom prst="rect">
            <a:avLst/>
          </a:prstGeom>
          <a:noFill/>
        </p:spPr>
      </p:pic>
      <p:pic>
        <p:nvPicPr>
          <p:cNvPr id="15364" name="Picture 4" descr="http://www.angioletti.ru/uploads/product/big/Breyer-522.jpe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86380" y="2480164"/>
            <a:ext cx="2609838" cy="34491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ПРОФЕССИИ </a:t>
            </a:r>
          </a:p>
          <a:p>
            <a:pPr algn="ctr"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ГОРОДА</a:t>
            </a:r>
          </a:p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ПРОФЕССИИ </a:t>
            </a:r>
          </a:p>
          <a:p>
            <a:pPr algn="ctr"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СЕЛА</a:t>
            </a:r>
          </a:p>
          <a:p>
            <a:endParaRPr lang="ru-RU" dirty="0"/>
          </a:p>
        </p:txBody>
      </p:sp>
      <p:pic>
        <p:nvPicPr>
          <p:cNvPr id="2" name="Picture 4" descr="6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288" y="2274889"/>
            <a:ext cx="3908376" cy="2654310"/>
          </a:xfrm>
          <a:prstGeom prst="rect">
            <a:avLst/>
          </a:prstGeom>
          <a:noFill/>
          <a:ln w="38100">
            <a:solidFill>
              <a:srgbClr val="FF9900"/>
            </a:solidFill>
            <a:miter lim="800000"/>
            <a:headEnd/>
            <a:tailEnd/>
          </a:ln>
        </p:spPr>
      </p:pic>
      <p:pic>
        <p:nvPicPr>
          <p:cNvPr id="3" name="Picture 5" descr="8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4929391" y="2249488"/>
            <a:ext cx="3531781" cy="2648836"/>
          </a:xfrm>
          <a:prstGeom prst="rect">
            <a:avLst/>
          </a:prstGeom>
          <a:noFill/>
          <a:ln w="38100">
            <a:solidFill>
              <a:srgbClr val="00CC00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Дорогие ребята, </a:t>
            </a:r>
            <a:r>
              <a:rPr lang="ru-RU" sz="2000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Знайка</a:t>
            </a:r>
            <a:r>
              <a:rPr lang="ru-RU" sz="20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загадал мне загадки про людей, работающих в городе и в селе. Помогите мне пожалуйста отгадать, КАК НАЗЫВАЮТСЯ их профессии! </a:t>
            </a:r>
            <a:endParaRPr lang="ru-RU" sz="20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" name="Управляющая кнопка: далее 11">
            <a:hlinkClick r:id="rId4" action="ppaction://hlinksldjump" highlightClick="1"/>
          </p:cNvPr>
          <p:cNvSpPr/>
          <p:nvPr/>
        </p:nvSpPr>
        <p:spPr>
          <a:xfrm>
            <a:off x="428596" y="2285992"/>
            <a:ext cx="500066" cy="42862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rId5" action="ppaction://hlinksldjump" highlightClick="1"/>
          </p:cNvPr>
          <p:cNvSpPr/>
          <p:nvPr/>
        </p:nvSpPr>
        <p:spPr>
          <a:xfrm>
            <a:off x="8001024" y="2214554"/>
            <a:ext cx="470912" cy="42862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6" descr="архитектор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226487" y="1765551"/>
            <a:ext cx="4691027" cy="4592407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Доктор, но не для детей,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 для птиц и для зверей.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 него особый дар,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Этот врач - …</a:t>
            </a:r>
            <a:endParaRPr lang="ru-RU" sz="1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Управляющая кнопка: домой 9">
            <a:hlinkClick r:id="rId3" action="ppaction://hlinksldjump" highlightClick="1"/>
          </p:cNvPr>
          <p:cNvSpPr/>
          <p:nvPr/>
        </p:nvSpPr>
        <p:spPr>
          <a:xfrm>
            <a:off x="714348" y="500042"/>
            <a:ext cx="785818" cy="642942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143900" y="5857892"/>
            <a:ext cx="542350" cy="61378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Безимени-1.png"/>
          <p:cNvPicPr>
            <a:picLocks noChangeAspect="1"/>
          </p:cNvPicPr>
          <p:nvPr/>
        </p:nvPicPr>
        <p:blipFill>
          <a:blip r:embed="rId2" cstate="screen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286116" y="1855975"/>
            <a:ext cx="2571768" cy="4501983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Autofit/>
          </a:bodyPr>
          <a:lstStyle/>
          <a:p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Он природу охраняет,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Браконьеров прогоняет,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 зимою у кормушек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гости ждёт лесных зверюшек.</a:t>
            </a:r>
            <a:endParaRPr lang="ru-RU" sz="1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Управляющая кнопка: сведения 6">
            <a:hlinkClick r:id="" action="ppaction://hlinkshowjump?jump=nextslide" highlightClick="1"/>
          </p:cNvPr>
          <p:cNvSpPr/>
          <p:nvPr/>
        </p:nvSpPr>
        <p:spPr>
          <a:xfrm>
            <a:off x="500034" y="1785926"/>
            <a:ext cx="428628" cy="428628"/>
          </a:xfrm>
          <a:prstGeom prst="actionButtonInformation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домой 9">
            <a:hlinkClick r:id="rId3" action="ppaction://hlinksldjump" highlightClick="1"/>
          </p:cNvPr>
          <p:cNvSpPr/>
          <p:nvPr/>
        </p:nvSpPr>
        <p:spPr>
          <a:xfrm>
            <a:off x="714348" y="500042"/>
            <a:ext cx="785818" cy="642942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окумент 10">
            <a:hlinkClick r:id="rId4" action="ppaction://hlinksldjump" highlightClick="1"/>
          </p:cNvPr>
          <p:cNvSpPr/>
          <p:nvPr/>
        </p:nvSpPr>
        <p:spPr>
          <a:xfrm>
            <a:off x="8072462" y="1785926"/>
            <a:ext cx="557210" cy="428628"/>
          </a:xfrm>
          <a:prstGeom prst="actionButtonDocumen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Autofit/>
          </a:bodyPr>
          <a:lstStyle/>
          <a:p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Он природу охраняет,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Браконьеров прогоняет,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 зимою у кормушек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гости ждёт лесных зверюшек.</a:t>
            </a:r>
            <a:endParaRPr lang="ru-RU" sz="1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Управляющая кнопка: домой 9">
            <a:hlinkClick r:id="rId2" action="ppaction://hlinksldjump" highlightClick="1"/>
          </p:cNvPr>
          <p:cNvSpPr/>
          <p:nvPr/>
        </p:nvSpPr>
        <p:spPr>
          <a:xfrm>
            <a:off x="714348" y="500042"/>
            <a:ext cx="785818" cy="642942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окумент 10">
            <a:hlinkClick r:id="rId3" action="ppaction://hlinksldjump" highlightClick="1"/>
          </p:cNvPr>
          <p:cNvSpPr/>
          <p:nvPr/>
        </p:nvSpPr>
        <p:spPr>
          <a:xfrm>
            <a:off x="8072462" y="1785926"/>
            <a:ext cx="557210" cy="428628"/>
          </a:xfrm>
          <a:prstGeom prst="actionButtonDocumen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290" name="Picture 2" descr="http://s40.radikal.ru/i089/1011/02/e38490d8cd6b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28662" y="2428868"/>
            <a:ext cx="3238523" cy="2428892"/>
          </a:xfrm>
          <a:prstGeom prst="rect">
            <a:avLst/>
          </a:prstGeom>
          <a:noFill/>
        </p:spPr>
      </p:pic>
      <p:pic>
        <p:nvPicPr>
          <p:cNvPr id="12292" name="Picture 4" descr="http://www.hunt-guns.com/images/Pulsar/Binokl-yukon-20x50wa-woodworth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143504" y="2143116"/>
            <a:ext cx="1833552" cy="1398738"/>
          </a:xfrm>
          <a:prstGeom prst="rect">
            <a:avLst/>
          </a:prstGeom>
          <a:noFill/>
        </p:spPr>
      </p:pic>
      <p:pic>
        <p:nvPicPr>
          <p:cNvPr id="12294" name="Picture 6" descr="http://gunsabout.ru/wp-content/uploads/2014/01/Hant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500562" y="3857628"/>
            <a:ext cx="3647897" cy="242889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6" descr="архитектор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30187" y="1852246"/>
            <a:ext cx="4883627" cy="457715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Autofit/>
          </a:bodyPr>
          <a:lstStyle/>
          <a:p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Он природу охраняет,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Браконьеров прогоняет,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 зимою у кормушек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гости ждёт лесных зверюшек.</a:t>
            </a:r>
            <a:endParaRPr lang="ru-RU" sz="1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Управляющая кнопка: домой 9">
            <a:hlinkClick r:id="rId3" action="ppaction://hlinksldjump" highlightClick="1"/>
          </p:cNvPr>
          <p:cNvSpPr/>
          <p:nvPr/>
        </p:nvSpPr>
        <p:spPr>
          <a:xfrm>
            <a:off x="714348" y="500042"/>
            <a:ext cx="785818" cy="642942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143900" y="5857892"/>
            <a:ext cx="542350" cy="61378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Безимени-1.png"/>
          <p:cNvPicPr>
            <a:picLocks noChangeAspect="1"/>
          </p:cNvPicPr>
          <p:nvPr/>
        </p:nvPicPr>
        <p:blipFill>
          <a:blip r:embed="rId2" cstate="screen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286116" y="1855975"/>
            <a:ext cx="2571768" cy="4501983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Autofit/>
          </a:bodyPr>
          <a:lstStyle/>
          <a:p>
            <a: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небе, солнцем разогретом,</a:t>
            </a:r>
            <a:b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пчёлы трудятся все летом.</a:t>
            </a:r>
            <a:b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Улей, поле, вновь леток,</a:t>
            </a:r>
            <a:b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600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кОроток</a:t>
            </a:r>
            <a: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так лета срок.</a:t>
            </a:r>
            <a:b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 потом созреет мёд.</a:t>
            </a:r>
            <a:b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Потрудился .................</a:t>
            </a:r>
            <a:r>
              <a:rPr lang="ru-RU" sz="1800" b="0" dirty="0" smtClean="0"/>
              <a:t/>
            </a:r>
            <a:br>
              <a:rPr lang="ru-RU" sz="1800" b="0" dirty="0" smtClean="0"/>
            </a:br>
            <a:r>
              <a:rPr lang="ru-RU" sz="1800" b="0" dirty="0" smtClean="0"/>
              <a:t/>
            </a:r>
            <a:br>
              <a:rPr lang="ru-RU" sz="1800" b="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Управляющая кнопка: сведения 6">
            <a:hlinkClick r:id="" action="ppaction://hlinkshowjump?jump=nextslide" highlightClick="1"/>
          </p:cNvPr>
          <p:cNvSpPr/>
          <p:nvPr/>
        </p:nvSpPr>
        <p:spPr>
          <a:xfrm>
            <a:off x="500034" y="1785926"/>
            <a:ext cx="428628" cy="428628"/>
          </a:xfrm>
          <a:prstGeom prst="actionButtonInformation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домой 9">
            <a:hlinkClick r:id="rId3" action="ppaction://hlinksldjump" highlightClick="1"/>
          </p:cNvPr>
          <p:cNvSpPr/>
          <p:nvPr/>
        </p:nvSpPr>
        <p:spPr>
          <a:xfrm>
            <a:off x="714348" y="500042"/>
            <a:ext cx="785818" cy="642942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окумент 10">
            <a:hlinkClick r:id="rId4" action="ppaction://hlinksldjump" highlightClick="1"/>
          </p:cNvPr>
          <p:cNvSpPr/>
          <p:nvPr/>
        </p:nvSpPr>
        <p:spPr>
          <a:xfrm>
            <a:off x="8072462" y="1785926"/>
            <a:ext cx="557210" cy="428628"/>
          </a:xfrm>
          <a:prstGeom prst="actionButtonDocumen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Autofit/>
          </a:bodyPr>
          <a:lstStyle/>
          <a:p>
            <a: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небе, солнцем разогретом,</a:t>
            </a:r>
            <a:b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пчёлы трудятся все летом.</a:t>
            </a:r>
            <a:b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Улей, поле, вновь леток,</a:t>
            </a:r>
            <a:b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600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кОроток</a:t>
            </a:r>
            <a: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так  лета срок.</a:t>
            </a:r>
            <a:b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 потом созреет мёд.</a:t>
            </a:r>
            <a:b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Потрудился .................</a:t>
            </a:r>
            <a:r>
              <a:rPr lang="ru-RU" sz="1800" b="0" dirty="0" smtClean="0"/>
              <a:t/>
            </a:r>
            <a:br>
              <a:rPr lang="ru-RU" sz="1800" b="0" dirty="0" smtClean="0"/>
            </a:br>
            <a:r>
              <a:rPr lang="ru-RU" sz="1800" b="0" dirty="0" smtClean="0"/>
              <a:t/>
            </a:r>
            <a:br>
              <a:rPr lang="ru-RU" sz="1800" b="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Управляющая кнопка: домой 9">
            <a:hlinkClick r:id="rId2" action="ppaction://hlinksldjump" highlightClick="1"/>
          </p:cNvPr>
          <p:cNvSpPr/>
          <p:nvPr/>
        </p:nvSpPr>
        <p:spPr>
          <a:xfrm>
            <a:off x="714348" y="500042"/>
            <a:ext cx="785818" cy="642942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окумент 10">
            <a:hlinkClick r:id="rId3" action="ppaction://hlinksldjump" highlightClick="1"/>
          </p:cNvPr>
          <p:cNvSpPr/>
          <p:nvPr/>
        </p:nvSpPr>
        <p:spPr>
          <a:xfrm>
            <a:off x="8072462" y="1785926"/>
            <a:ext cx="557210" cy="428628"/>
          </a:xfrm>
          <a:prstGeom prst="actionButtonDocumen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18" name="Picture 2" descr="http://www.anatoly70.narod.ru/P823023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2910" y="1928802"/>
            <a:ext cx="3167127" cy="2375346"/>
          </a:xfrm>
          <a:prstGeom prst="rect">
            <a:avLst/>
          </a:prstGeom>
          <a:noFill/>
        </p:spPr>
      </p:pic>
      <p:pic>
        <p:nvPicPr>
          <p:cNvPr id="9220" name="Picture 4" descr="http://www.kartinki24.ru/uploads/gallery/main/312/kartinki24_insects_bees_002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857620" y="3714752"/>
            <a:ext cx="4357718" cy="245121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6" descr="архитектор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735017" y="1852246"/>
            <a:ext cx="3673966" cy="457715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Autofit/>
          </a:bodyPr>
          <a:lstStyle/>
          <a:p>
            <a: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небе, солнцем разогретом,</a:t>
            </a:r>
            <a:b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пчёлы трудятся все летом.</a:t>
            </a:r>
            <a:b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Улей, поле, вновь леток,</a:t>
            </a:r>
            <a:b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600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кОроток</a:t>
            </a:r>
            <a: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так лета срок.</a:t>
            </a:r>
            <a:b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 потом созреет мёд.</a:t>
            </a:r>
            <a:b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Потрудился .................</a:t>
            </a:r>
            <a:r>
              <a:rPr lang="ru-RU" sz="1800" b="0" dirty="0" smtClean="0"/>
              <a:t/>
            </a:r>
            <a:br>
              <a:rPr lang="ru-RU" sz="1800" b="0" dirty="0" smtClean="0"/>
            </a:br>
            <a:r>
              <a:rPr lang="ru-RU" sz="1800" b="0" dirty="0" smtClean="0"/>
              <a:t/>
            </a:r>
            <a:br>
              <a:rPr lang="ru-RU" sz="1800" b="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Управляющая кнопка: домой 9">
            <a:hlinkClick r:id="rId3" action="ppaction://hlinksldjump" highlightClick="1"/>
          </p:cNvPr>
          <p:cNvSpPr/>
          <p:nvPr/>
        </p:nvSpPr>
        <p:spPr>
          <a:xfrm>
            <a:off x="714348" y="500042"/>
            <a:ext cx="785818" cy="642942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143900" y="5857892"/>
            <a:ext cx="542350" cy="61378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Безимени-1.png"/>
          <p:cNvPicPr>
            <a:picLocks noChangeAspect="1"/>
          </p:cNvPicPr>
          <p:nvPr/>
        </p:nvPicPr>
        <p:blipFill>
          <a:blip r:embed="rId2" cstate="screen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286116" y="1855975"/>
            <a:ext cx="2571768" cy="4501983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Её давно бурёнки знают,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Всегда мычанием встречают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 за её нелёгкий труд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Всё молоко ей отдают.</a:t>
            </a:r>
            <a:endParaRPr lang="ru-RU" sz="1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Управляющая кнопка: сведения 6">
            <a:hlinkClick r:id="" action="ppaction://hlinkshowjump?jump=nextslide" highlightClick="1"/>
          </p:cNvPr>
          <p:cNvSpPr/>
          <p:nvPr/>
        </p:nvSpPr>
        <p:spPr>
          <a:xfrm>
            <a:off x="500034" y="1785926"/>
            <a:ext cx="428628" cy="428628"/>
          </a:xfrm>
          <a:prstGeom prst="actionButtonInformation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домой 9">
            <a:hlinkClick r:id="rId3" action="ppaction://hlinksldjump" highlightClick="1"/>
          </p:cNvPr>
          <p:cNvSpPr/>
          <p:nvPr/>
        </p:nvSpPr>
        <p:spPr>
          <a:xfrm>
            <a:off x="714348" y="500042"/>
            <a:ext cx="785818" cy="642942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окумент 10">
            <a:hlinkClick r:id="rId4" action="ppaction://hlinksldjump" highlightClick="1"/>
          </p:cNvPr>
          <p:cNvSpPr/>
          <p:nvPr/>
        </p:nvSpPr>
        <p:spPr>
          <a:xfrm>
            <a:off x="8072462" y="1785926"/>
            <a:ext cx="557210" cy="428628"/>
          </a:xfrm>
          <a:prstGeom prst="actionButtonDocumen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Её давно бурёнки знают,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Всегда мычанием встречают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 за её нелёгкий труд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Всё молоко ей отдают.</a:t>
            </a:r>
            <a:endParaRPr lang="ru-RU" sz="1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Управляющая кнопка: домой 9">
            <a:hlinkClick r:id="rId2" action="ppaction://hlinksldjump" highlightClick="1"/>
          </p:cNvPr>
          <p:cNvSpPr/>
          <p:nvPr/>
        </p:nvSpPr>
        <p:spPr>
          <a:xfrm>
            <a:off x="714348" y="500042"/>
            <a:ext cx="785818" cy="642942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D:\Мои рисунки\РИСУНКИ И АНИМАЦИЯ\Картинки1\Toon Objects\OBJ099.WM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3" y="1857364"/>
            <a:ext cx="2500330" cy="3072100"/>
          </a:xfrm>
          <a:prstGeom prst="rect">
            <a:avLst/>
          </a:prstGeom>
          <a:noFill/>
        </p:spPr>
      </p:pic>
      <p:sp>
        <p:nvSpPr>
          <p:cNvPr id="11" name="Управляющая кнопка: документ 10">
            <a:hlinkClick r:id="rId4" action="ppaction://hlinksldjump" highlightClick="1"/>
          </p:cNvPr>
          <p:cNvSpPr/>
          <p:nvPr/>
        </p:nvSpPr>
        <p:spPr>
          <a:xfrm>
            <a:off x="8072462" y="1785926"/>
            <a:ext cx="557210" cy="428628"/>
          </a:xfrm>
          <a:prstGeom prst="actionButtonDocumen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 descr="http://www.mobiledevice.ru/Images/18/News_18234_1_MD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00430" y="2643182"/>
            <a:ext cx="4286250" cy="28575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6" descr="архитектор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643174" y="1785926"/>
            <a:ext cx="3930487" cy="4624102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Её давно бурёнки знают,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Всегда мычанием встречают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 за её нелёгкий труд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Всё молоко ей отдают.</a:t>
            </a:r>
            <a:endParaRPr lang="ru-RU" sz="1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Управляющая кнопка: домой 9">
            <a:hlinkClick r:id="rId3" action="ppaction://hlinksldjump" highlightClick="1"/>
          </p:cNvPr>
          <p:cNvSpPr/>
          <p:nvPr/>
        </p:nvSpPr>
        <p:spPr>
          <a:xfrm>
            <a:off x="7643834" y="5715016"/>
            <a:ext cx="785818" cy="642942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Безимени-1.png"/>
          <p:cNvPicPr>
            <a:picLocks noChangeAspect="1"/>
          </p:cNvPicPr>
          <p:nvPr/>
        </p:nvPicPr>
        <p:blipFill>
          <a:blip r:embed="rId2" cstate="screen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286116" y="1855975"/>
            <a:ext cx="2571768" cy="4730108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Этот дядя строит дом.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Дом многоэтажный.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Строит дом карандашом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 листке бумажном</a:t>
            </a:r>
            <a:endParaRPr lang="ru-RU" sz="1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Управляющая кнопка: сведения 10">
            <a:hlinkClick r:id="" action="ppaction://hlinkshowjump?jump=nextslide" highlightClick="1"/>
          </p:cNvPr>
          <p:cNvSpPr/>
          <p:nvPr/>
        </p:nvSpPr>
        <p:spPr>
          <a:xfrm>
            <a:off x="500034" y="1785926"/>
            <a:ext cx="428628" cy="428628"/>
          </a:xfrm>
          <a:prstGeom prst="actionButtonInformation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окумент 11">
            <a:hlinkClick r:id="rId3" action="ppaction://hlinksldjump" highlightClick="1"/>
          </p:cNvPr>
          <p:cNvSpPr/>
          <p:nvPr/>
        </p:nvSpPr>
        <p:spPr>
          <a:xfrm>
            <a:off x="8072462" y="1785926"/>
            <a:ext cx="557210" cy="428628"/>
          </a:xfrm>
          <a:prstGeom prst="actionButtonDocumen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домой 8">
            <a:hlinkClick r:id="rId4" action="ppaction://hlinksldjump" highlightClick="1"/>
          </p:cNvPr>
          <p:cNvSpPr/>
          <p:nvPr/>
        </p:nvSpPr>
        <p:spPr>
          <a:xfrm>
            <a:off x="714348" y="500042"/>
            <a:ext cx="785818" cy="642942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  <a:ln>
            <a:noFill/>
          </a:ln>
        </p:spPr>
        <p:txBody>
          <a:bodyPr>
            <a:noAutofit/>
          </a:bodyPr>
          <a:lstStyle/>
          <a:p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Дорогие ребята, Я СЛУЧАЙНО ПЕРЕПУТАЛ ВСЕ ИНСТРУМЕНТЫ И ТЕПЕРЬ НЕ ЗНАЮ, ЧЬИ ОНИ. ПОМОГИТЕ МНЕ ПОЖАЛУЙСТА ВСПОМНИТЬ, ЛЮДЯМ КАКИХ ПРОФЕССИЙ ЭТО НУЖНО ДЛЯ РАБОТЫ!</a:t>
            </a:r>
            <a:endParaRPr lang="ru-RU" sz="1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1" name="Picture 2" descr="L:\аукцион пед идей\орудия\для сталевара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786578" y="1857364"/>
            <a:ext cx="1500198" cy="1500198"/>
          </a:xfrm>
          <a:prstGeom prst="rect">
            <a:avLst/>
          </a:prstGeom>
          <a:noFill/>
        </p:spPr>
      </p:pic>
      <p:pic>
        <p:nvPicPr>
          <p:cNvPr id="14" name="Picture 2" descr="D:\Мои рисунки\РИСУНКИ И АНИМАЦИЯ\Картинки1\Toon Objects\OBJ099.WM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3357562"/>
            <a:ext cx="1046559" cy="1285884"/>
          </a:xfrm>
          <a:prstGeom prst="rect">
            <a:avLst/>
          </a:prstGeom>
          <a:noFill/>
        </p:spPr>
      </p:pic>
      <p:pic>
        <p:nvPicPr>
          <p:cNvPr id="15" name="Picture 3" descr="D:\Мои рисунки\РИСУНКИ И АНИМАЦИЯ\кАРТИНКИ 2\b7[1]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1714488"/>
            <a:ext cx="1842497" cy="1179198"/>
          </a:xfrm>
          <a:prstGeom prst="rect">
            <a:avLst/>
          </a:prstGeom>
          <a:noFill/>
        </p:spPr>
      </p:pic>
      <p:pic>
        <p:nvPicPr>
          <p:cNvPr id="7" name="Picture 2" descr="D:\Мои рисунки\РИСУНКИ И АНИМАЦИЯ\Ещё анимашки\27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57588" y="2000240"/>
            <a:ext cx="928694" cy="928694"/>
          </a:xfrm>
          <a:prstGeom prst="rect">
            <a:avLst/>
          </a:prstGeom>
          <a:noFill/>
        </p:spPr>
      </p:pic>
      <p:pic>
        <p:nvPicPr>
          <p:cNvPr id="8" name="Picture 3" descr="D:\Мои рисунки\РИСУНКИ И АНИМАЦИЯ\Ещё анимашки\29.gif"/>
          <p:cNvPicPr>
            <a:picLocks noChangeAspect="1" noChangeArrowheads="1" noCrop="1"/>
          </p:cNvPicPr>
          <p:nvPr/>
        </p:nvPicPr>
        <p:blipFill>
          <a:blip r:embed="rId6">
            <a:lum bright="-10000" contrast="10000"/>
          </a:blip>
          <a:srcRect/>
          <a:stretch>
            <a:fillRect/>
          </a:stretch>
        </p:blipFill>
        <p:spPr bwMode="auto">
          <a:xfrm>
            <a:off x="1785918" y="3071810"/>
            <a:ext cx="1571636" cy="1571636"/>
          </a:xfrm>
          <a:prstGeom prst="rect">
            <a:avLst/>
          </a:prstGeom>
          <a:noFill/>
        </p:spPr>
      </p:pic>
      <p:pic>
        <p:nvPicPr>
          <p:cNvPr id="9" name="Picture 2" descr="http://cs11024.vk.me/v11024561/8b2/JNJvb9n1u0k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143504" y="2143116"/>
            <a:ext cx="1000132" cy="1000132"/>
          </a:xfrm>
          <a:prstGeom prst="rect">
            <a:avLst/>
          </a:prstGeom>
          <a:noFill/>
        </p:spPr>
      </p:pic>
      <p:pic>
        <p:nvPicPr>
          <p:cNvPr id="10" name="Picture 6" descr="http://forum.woodtools.ru/index.php?action=dlattach;topic=17151.0;attach=121980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928794" y="5214950"/>
            <a:ext cx="1393911" cy="1143008"/>
          </a:xfrm>
          <a:prstGeom prst="rect">
            <a:avLst/>
          </a:prstGeom>
          <a:noFill/>
        </p:spPr>
      </p:pic>
      <p:pic>
        <p:nvPicPr>
          <p:cNvPr id="12" name="Picture 2" descr="http://bestkidstoys.ru/media/uploads/2015/01/28c69e6443d6ec10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572264" y="3786190"/>
            <a:ext cx="2029073" cy="1543040"/>
          </a:xfrm>
          <a:prstGeom prst="rect">
            <a:avLst/>
          </a:prstGeom>
          <a:noFill/>
        </p:spPr>
      </p:pic>
      <p:pic>
        <p:nvPicPr>
          <p:cNvPr id="13" name="Picture 4" descr="http://www.hunt-guns.com/images/Pulsar/Binokl-yukon-20x50wa-woodworth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6357950" y="5500702"/>
            <a:ext cx="1084389" cy="827234"/>
          </a:xfrm>
          <a:prstGeom prst="rect">
            <a:avLst/>
          </a:prstGeom>
          <a:noFill/>
        </p:spPr>
      </p:pic>
      <p:pic>
        <p:nvPicPr>
          <p:cNvPr id="16" name="Picture 2" descr="http://www.anatoly70.narod.ru/P8230238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3714744" y="4714884"/>
            <a:ext cx="1643117" cy="1232338"/>
          </a:xfrm>
          <a:prstGeom prst="rect">
            <a:avLst/>
          </a:prstGeom>
          <a:noFill/>
        </p:spPr>
      </p:pic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8143900" y="5857892"/>
            <a:ext cx="542350" cy="61378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Этот дядя строит дом.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Дом многоэтажный.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Строит дом карандашом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 листке бумажном</a:t>
            </a:r>
            <a:endParaRPr lang="ru-RU" sz="1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Управляющая кнопка: домой 8">
            <a:hlinkClick r:id="rId2" action="ppaction://hlinksldjump" highlightClick="1"/>
          </p:cNvPr>
          <p:cNvSpPr/>
          <p:nvPr/>
        </p:nvSpPr>
        <p:spPr>
          <a:xfrm>
            <a:off x="357158" y="5786454"/>
            <a:ext cx="785818" cy="642942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050" name="Picture 2" descr="L:\аукцион пед идей\орудия\для архитектора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72132" y="1785926"/>
            <a:ext cx="2000264" cy="2000264"/>
          </a:xfrm>
          <a:prstGeom prst="rect">
            <a:avLst/>
          </a:prstGeom>
          <a:noFill/>
        </p:spPr>
      </p:pic>
      <p:pic>
        <p:nvPicPr>
          <p:cNvPr id="7" name="Picture 2" descr="L:\аукцион пед идей\орудия\для сталевара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72132" y="4286256"/>
            <a:ext cx="2143140" cy="2143140"/>
          </a:xfrm>
          <a:prstGeom prst="rect">
            <a:avLst/>
          </a:prstGeom>
          <a:noFill/>
        </p:spPr>
      </p:pic>
      <p:pic>
        <p:nvPicPr>
          <p:cNvPr id="8" name="Picture 2" descr="E:\аукцион пед идей\город\архитектор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285852" y="2000240"/>
            <a:ext cx="3653952" cy="3643338"/>
          </a:xfrm>
          <a:prstGeom prst="rect">
            <a:avLst/>
          </a:prstGeom>
          <a:noFill/>
        </p:spPr>
      </p:pic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143900" y="5857892"/>
            <a:ext cx="542350" cy="61378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Он </a:t>
            </a:r>
            <a:r>
              <a:rPr lang="ru-RU" sz="1800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рассчитыВает</a:t>
            </a: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точно, 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Чтоб все было крепко, прочно.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Без его расчета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развалится работа!</a:t>
            </a:r>
            <a:endParaRPr lang="ru-RU" sz="1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074" name="Picture 2" descr="L:\аукцион пед идей\орудия\для инженера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20532" y="1944321"/>
            <a:ext cx="2768401" cy="1841869"/>
          </a:xfrm>
          <a:prstGeom prst="rect">
            <a:avLst/>
          </a:prstGeom>
          <a:noFill/>
        </p:spPr>
      </p:pic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428596" y="5786454"/>
            <a:ext cx="571504" cy="500066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143900" y="5857892"/>
            <a:ext cx="542350" cy="61378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Содержимое 6" descr="архитектор1.jpg"/>
          <p:cNvPicPr>
            <a:picLocks noGrp="1" noChangeAspect="1"/>
          </p:cNvPicPr>
          <p:nvPr>
            <p:ph idx="1"/>
          </p:nvPr>
        </p:nvPicPr>
        <p:blipFill>
          <a:blip r:embed="rId4" cstate="email"/>
          <a:stretch>
            <a:fillRect/>
          </a:stretch>
        </p:blipFill>
        <p:spPr>
          <a:xfrm>
            <a:off x="785786" y="2143116"/>
            <a:ext cx="3547436" cy="3643338"/>
          </a:xfrm>
        </p:spPr>
      </p:pic>
      <p:pic>
        <p:nvPicPr>
          <p:cNvPr id="9" name="Picture 2" descr="D:\Мои рисунки\РИСУНКИ И АНИМАЦИЯ\Ещё анимашки\27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00694" y="4214818"/>
            <a:ext cx="1728794" cy="172879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архитектор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214414" y="2214554"/>
            <a:ext cx="3500462" cy="3629902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Прикрывается рукой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Он от огненного жара,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 течёт металл рекой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 команде …</a:t>
            </a:r>
            <a:endParaRPr lang="ru-RU" sz="1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098" name="Picture 2" descr="L:\аукцион пед идей\орудия\для сталевара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29322" y="1928802"/>
            <a:ext cx="1928826" cy="1928826"/>
          </a:xfrm>
          <a:prstGeom prst="rect">
            <a:avLst/>
          </a:prstGeom>
          <a:noFill/>
        </p:spPr>
      </p:pic>
      <p:sp>
        <p:nvSpPr>
          <p:cNvPr id="6" name="Управляющая кнопка: домой 5">
            <a:hlinkClick r:id="rId4" action="ppaction://hlinksldjump" highlightClick="1"/>
          </p:cNvPr>
          <p:cNvSpPr/>
          <p:nvPr/>
        </p:nvSpPr>
        <p:spPr>
          <a:xfrm>
            <a:off x="571472" y="5643578"/>
            <a:ext cx="785818" cy="642942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3" descr="D:\Мои рисунки\РИСУНКИ И АНИМАЦИЯ\кАРТИНКИ 2\b7[1]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97016" y="4000504"/>
            <a:ext cx="3208749" cy="2053599"/>
          </a:xfrm>
          <a:prstGeom prst="rect">
            <a:avLst/>
          </a:prstGeom>
          <a:noFill/>
        </p:spPr>
      </p:pic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143900" y="5857892"/>
            <a:ext cx="542350" cy="61378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effectLst/>
        </p:spPr>
        <p:txBody>
          <a:bodyPr>
            <a:noAutofit/>
          </a:bodyPr>
          <a:lstStyle/>
          <a:p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Чтобы ходики ходили, а будильники будили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 всегда любой из нас точно знал, который час,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 каким часам вставать, по каким часам в кровать, -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 него в мастерской чинят время день-деньской.</a:t>
            </a:r>
            <a:endParaRPr lang="ru-RU" sz="1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 descr="D:\Мои рисунки\РИСУНКИ И АНИМАЦИЯ\Ещё анимашки\2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6644" y="1928802"/>
            <a:ext cx="1014414" cy="1014414"/>
          </a:xfrm>
          <a:prstGeom prst="rect">
            <a:avLst/>
          </a:prstGeom>
          <a:noFill/>
        </p:spPr>
      </p:pic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571472" y="5643578"/>
            <a:ext cx="785818" cy="642942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Содержимое 6" descr="архитектор1.jpg"/>
          <p:cNvPicPr>
            <a:picLocks noGrp="1" noChangeAspect="1"/>
          </p:cNvPicPr>
          <p:nvPr>
            <p:ph idx="1"/>
          </p:nvPr>
        </p:nvPicPr>
        <p:blipFill>
          <a:blip r:embed="rId4" cstate="email"/>
          <a:stretch>
            <a:fillRect/>
          </a:stretch>
        </p:blipFill>
        <p:spPr>
          <a:xfrm>
            <a:off x="1000100" y="2071678"/>
            <a:ext cx="2479942" cy="3190074"/>
          </a:xfrm>
        </p:spPr>
      </p:pic>
      <p:pic>
        <p:nvPicPr>
          <p:cNvPr id="9" name="Picture 3" descr="D:\Мои рисунки\РИСУНКИ И АНИМАЦИЯ\Ещё анимашки\29.gif"/>
          <p:cNvPicPr>
            <a:picLocks noChangeAspect="1" noChangeArrowheads="1" noCrop="1"/>
          </p:cNvPicPr>
          <p:nvPr/>
        </p:nvPicPr>
        <p:blipFill>
          <a:blip r:embed="rId5">
            <a:lum bright="-10000" contrast="10000"/>
          </a:blip>
          <a:srcRect/>
          <a:stretch>
            <a:fillRect/>
          </a:stretch>
        </p:blipFill>
        <p:spPr bwMode="auto">
          <a:xfrm>
            <a:off x="5429256" y="3500438"/>
            <a:ext cx="3000396" cy="3000396"/>
          </a:xfrm>
          <a:prstGeom prst="rect">
            <a:avLst/>
          </a:prstGeom>
          <a:noFill/>
        </p:spPr>
      </p:pic>
      <p:pic>
        <p:nvPicPr>
          <p:cNvPr id="4" name="Рисунок 3" descr="Безимени-1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562" y="1928802"/>
            <a:ext cx="2087233" cy="2000264"/>
          </a:xfrm>
          <a:prstGeom prst="rect">
            <a:avLst/>
          </a:prstGeom>
        </p:spPr>
      </p:pic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143900" y="5857892"/>
            <a:ext cx="542350" cy="61378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6" descr="архитектор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071934" y="3429000"/>
            <a:ext cx="2900955" cy="3156239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Пламя пышет жаром,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Льётся пот с лица,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Звонко бьёт по стали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Молот ...</a:t>
            </a:r>
            <a:endParaRPr lang="ru-RU" sz="1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1" name="Picture 3" descr="D:\Мои рисунки\РИСУНКИ И АНИМАЦИЯ\Ещё анимашки\29.gif"/>
          <p:cNvPicPr>
            <a:picLocks noChangeAspect="1" noChangeArrowheads="1" noCrop="1"/>
          </p:cNvPicPr>
          <p:nvPr/>
        </p:nvPicPr>
        <p:blipFill>
          <a:blip r:embed="rId3">
            <a:lum bright="-10000" contrast="10000"/>
          </a:blip>
          <a:srcRect/>
          <a:stretch>
            <a:fillRect/>
          </a:stretch>
        </p:blipFill>
        <p:spPr bwMode="auto">
          <a:xfrm>
            <a:off x="2214546" y="1928802"/>
            <a:ext cx="2143140" cy="2143140"/>
          </a:xfrm>
          <a:prstGeom prst="rect">
            <a:avLst/>
          </a:prstGeom>
          <a:noFill/>
        </p:spPr>
      </p:pic>
      <p:pic>
        <p:nvPicPr>
          <p:cNvPr id="2052" name="Picture 4" descr="D:\Мои рисунки\РИСУНКИ И АНИМАЦИЯ\Картинки1\Toon Objects\OBJ063.WMF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193407">
            <a:off x="5733850" y="1648600"/>
            <a:ext cx="3049379" cy="2446341"/>
          </a:xfrm>
          <a:prstGeom prst="rect">
            <a:avLst/>
          </a:prstGeom>
          <a:noFill/>
        </p:spPr>
      </p:pic>
      <p:sp>
        <p:nvSpPr>
          <p:cNvPr id="7" name="Управляющая кнопка: домой 6">
            <a:hlinkClick r:id="rId5" action="ppaction://hlinksldjump" highlightClick="1"/>
          </p:cNvPr>
          <p:cNvSpPr/>
          <p:nvPr/>
        </p:nvSpPr>
        <p:spPr>
          <a:xfrm>
            <a:off x="571472" y="5643578"/>
            <a:ext cx="785818" cy="642942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6" descr="http://forum.woodtools.ru/index.php?action=dlattach;topic=17151.0;attach=121980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500166" y="4286256"/>
            <a:ext cx="2090867" cy="1714512"/>
          </a:xfrm>
          <a:prstGeom prst="rect">
            <a:avLst/>
          </a:prstGeom>
          <a:noFill/>
        </p:spPr>
      </p:pic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143900" y="5857892"/>
            <a:ext cx="542350" cy="61378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Сейчас, дружок, вопрос такой: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Скажи, как называют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Рабочего, что под землёй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Нам уголь добывает.</a:t>
            </a:r>
            <a:endParaRPr lang="ru-RU" sz="1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4578" name="Picture 2" descr="http://cs11024.vk.me/v11024561/8b2/JNJvb9n1u0k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2976" y="1928802"/>
            <a:ext cx="2286016" cy="2286016"/>
          </a:xfrm>
          <a:prstGeom prst="rect">
            <a:avLst/>
          </a:prstGeom>
          <a:noFill/>
        </p:spPr>
      </p:pic>
      <p:pic>
        <p:nvPicPr>
          <p:cNvPr id="24582" name="Picture 6" descr="https://encrypted-tbn2.gstatic.com/images?q=tbn:ANd9GcTcWSSLayrUQilDUGaSIVxAs9_c_HtUCL1mK3ZpfSl0sK3iEW_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4143380"/>
            <a:ext cx="2619375" cy="1743076"/>
          </a:xfrm>
          <a:prstGeom prst="rect">
            <a:avLst/>
          </a:prstGeom>
          <a:noFill/>
        </p:spPr>
      </p:pic>
      <p:sp>
        <p:nvSpPr>
          <p:cNvPr id="8" name="Управляющая кнопка: домой 7">
            <a:hlinkClick r:id="rId4" action="ppaction://hlinksldjump" highlightClick="1"/>
          </p:cNvPr>
          <p:cNvSpPr/>
          <p:nvPr/>
        </p:nvSpPr>
        <p:spPr>
          <a:xfrm>
            <a:off x="571472" y="5643578"/>
            <a:ext cx="785818" cy="642942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Содержимое 6" descr="архитектор1.jpg"/>
          <p:cNvPicPr>
            <a:picLocks noGrp="1" noChangeAspect="1"/>
          </p:cNvPicPr>
          <p:nvPr>
            <p:ph idx="1"/>
          </p:nvPr>
        </p:nvPicPr>
        <p:blipFill>
          <a:blip r:embed="rId5" cstate="email"/>
          <a:stretch>
            <a:fillRect/>
          </a:stretch>
        </p:blipFill>
        <p:spPr>
          <a:xfrm>
            <a:off x="5786446" y="1785926"/>
            <a:ext cx="2925629" cy="3763384"/>
          </a:xfrm>
        </p:spPr>
      </p:pic>
      <p:pic>
        <p:nvPicPr>
          <p:cNvPr id="11" name="Picture 2" descr="D:\Мои рисунки\РИСУНКИ И АНИМАЦИЯ\Картинки1\Toon Objects\OBJ035.WMF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54" y="2214554"/>
            <a:ext cx="1928826" cy="1853461"/>
          </a:xfrm>
          <a:prstGeom prst="rect">
            <a:avLst/>
          </a:prstGeom>
          <a:noFill/>
        </p:spPr>
      </p:pic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143900" y="5857892"/>
            <a:ext cx="542350" cy="61378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D:\Мои рисунки\РИСУНКИ И АНИМАЦИЯ\кАРТИНКИ 2\b7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2428868"/>
            <a:ext cx="2753331" cy="1762132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Autofit/>
          </a:bodyPr>
          <a:lstStyle/>
          <a:p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Он посеет весною пшеницу,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Прорастёт, пустит корни зерно.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Поле хлебное заколосится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 наполнится солнцем оно.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sz="1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074" name="Picture 2" descr="D:\Мои рисунки\РИСУНКИ И АНИМАЦИЯ\Картинки1\Toon Objects\OBJ035.WM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3" y="2000240"/>
            <a:ext cx="1785950" cy="1716167"/>
          </a:xfrm>
          <a:prstGeom prst="rect">
            <a:avLst/>
          </a:prstGeom>
          <a:noFill/>
        </p:spPr>
      </p:pic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571472" y="5643578"/>
            <a:ext cx="785818" cy="642942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Содержимое 6" descr="архитектор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29322" y="2714620"/>
            <a:ext cx="2671145" cy="3357586"/>
          </a:xfrm>
          <a:prstGeom prst="rect">
            <a:avLst/>
          </a:prstGeom>
        </p:spPr>
      </p:pic>
      <p:pic>
        <p:nvPicPr>
          <p:cNvPr id="9" name="Picture 4" descr="http://www.hunt-guns.com/images/Pulsar/Binokl-yukon-20x50wa-woodworth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428860" y="4786322"/>
            <a:ext cx="1833552" cy="1398738"/>
          </a:xfrm>
          <a:prstGeom prst="rect">
            <a:avLst/>
          </a:prstGeom>
          <a:noFill/>
        </p:spPr>
      </p:pic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143900" y="5857892"/>
            <a:ext cx="542350" cy="61378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Autofit/>
          </a:bodyPr>
          <a:lstStyle/>
          <a:p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Его работы ждёт земля,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Едва рассвет лучи зажжёт.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Весной расчешет он поля,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Наступит осень – пострижёт.</a:t>
            </a:r>
            <a:endParaRPr lang="ru-RU" sz="1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8434" name="Picture 2" descr="http://arena-rv.ru/assets/images/pozz/gor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43306" y="2143116"/>
            <a:ext cx="2440429" cy="1571636"/>
          </a:xfrm>
          <a:prstGeom prst="rect">
            <a:avLst/>
          </a:prstGeom>
          <a:noFill/>
        </p:spPr>
      </p:pic>
      <p:pic>
        <p:nvPicPr>
          <p:cNvPr id="18436" name="Picture 4" descr="http://www.e-reading.club/illustrations/1005/1005258-img_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72198" y="3143248"/>
            <a:ext cx="2571768" cy="2420298"/>
          </a:xfrm>
          <a:prstGeom prst="rect">
            <a:avLst/>
          </a:prstGeom>
          <a:noFill/>
        </p:spPr>
      </p:pic>
      <p:sp>
        <p:nvSpPr>
          <p:cNvPr id="9" name="Управляющая кнопка: домой 8">
            <a:hlinkClick r:id="rId4" action="ppaction://hlinksldjump" highlightClick="1"/>
          </p:cNvPr>
          <p:cNvSpPr/>
          <p:nvPr/>
        </p:nvSpPr>
        <p:spPr>
          <a:xfrm>
            <a:off x="571472" y="5643578"/>
            <a:ext cx="785818" cy="642942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" descr="L:\ПРОФОРИЕНТАЦИЯ\ИНЕТ\професиикарточки\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14348" y="1785926"/>
            <a:ext cx="2405356" cy="3429024"/>
          </a:xfrm>
          <a:prstGeom prst="rect">
            <a:avLst/>
          </a:prstGeom>
          <a:noFill/>
        </p:spPr>
      </p:pic>
      <p:pic>
        <p:nvPicPr>
          <p:cNvPr id="13" name="Picture 2" descr="http://cs11024.vk.me/v11024561/8b2/JNJvb9n1u0k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143240" y="4000504"/>
            <a:ext cx="2286016" cy="2286016"/>
          </a:xfrm>
          <a:prstGeom prst="rect">
            <a:avLst/>
          </a:prstGeom>
          <a:noFill/>
        </p:spPr>
      </p:pic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8143900" y="5857892"/>
            <a:ext cx="542350" cy="61378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Доктор, но не для детей,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 для птиц и для зверей.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 него особый дар,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Этот врач - …</a:t>
            </a:r>
            <a:endParaRPr lang="ru-RU" sz="1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5362" name="Picture 2" descr="http://bestkidstoys.ru/media/uploads/2015/01/28c69e6443d6ec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714488"/>
            <a:ext cx="4095750" cy="3114676"/>
          </a:xfrm>
          <a:prstGeom prst="rect">
            <a:avLst/>
          </a:prstGeom>
          <a:noFill/>
        </p:spPr>
      </p:pic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571472" y="5643578"/>
            <a:ext cx="785818" cy="642942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Содержимое 6" descr="архитектор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429256" y="2071678"/>
            <a:ext cx="2917017" cy="2855692"/>
          </a:xfrm>
          <a:prstGeom prst="rect">
            <a:avLst/>
          </a:prstGeom>
        </p:spPr>
      </p:pic>
      <p:pic>
        <p:nvPicPr>
          <p:cNvPr id="9" name="Picture 6" descr="http://gunsabout.ru/wp-content/uploads/2014/01/Hant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86116" y="4714884"/>
            <a:ext cx="2357454" cy="1569672"/>
          </a:xfrm>
          <a:prstGeom prst="rect">
            <a:avLst/>
          </a:prstGeom>
          <a:noFill/>
        </p:spPr>
      </p:pic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143900" y="5857892"/>
            <a:ext cx="542350" cy="61378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Этот дядя строит дом.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Дом многоэтажный.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Строит дом карандашом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 листке бумажном</a:t>
            </a:r>
            <a:endParaRPr lang="ru-RU" sz="1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Управляющая кнопка: домой 8">
            <a:hlinkClick r:id="rId2" action="ppaction://hlinksldjump" highlightClick="1"/>
          </p:cNvPr>
          <p:cNvSpPr/>
          <p:nvPr/>
        </p:nvSpPr>
        <p:spPr>
          <a:xfrm>
            <a:off x="714348" y="500042"/>
            <a:ext cx="785818" cy="642942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L:\аукцион пед идей\орудия\для архитектора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78827" y="1714488"/>
            <a:ext cx="4786346" cy="4786346"/>
          </a:xfrm>
          <a:prstGeom prst="rect">
            <a:avLst/>
          </a:prstGeom>
          <a:noFill/>
        </p:spPr>
      </p:pic>
      <p:sp>
        <p:nvSpPr>
          <p:cNvPr id="6" name="Управляющая кнопка: документ 5">
            <a:hlinkClick r:id="rId4" action="ppaction://hlinksldjump" highlightClick="1"/>
          </p:cNvPr>
          <p:cNvSpPr/>
          <p:nvPr/>
        </p:nvSpPr>
        <p:spPr>
          <a:xfrm>
            <a:off x="8072462" y="1785926"/>
            <a:ext cx="557210" cy="428628"/>
          </a:xfrm>
          <a:prstGeom prst="actionButtonDocumen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Autofit/>
          </a:bodyPr>
          <a:lstStyle/>
          <a:p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Он природу охраняет,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Браконьеров прогоняет,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 зимою у кормушек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гости ждёт лесных зверюшек.</a:t>
            </a:r>
            <a:endParaRPr lang="ru-RU" sz="1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2290" name="Picture 2" descr="http://s40.radikal.ru/i089/1011/02/e38490d8cd6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24" y="1928802"/>
            <a:ext cx="3238523" cy="2428892"/>
          </a:xfrm>
          <a:prstGeom prst="rect">
            <a:avLst/>
          </a:prstGeom>
          <a:noFill/>
        </p:spPr>
      </p:pic>
      <p:sp>
        <p:nvSpPr>
          <p:cNvPr id="8" name="Управляющая кнопка: домой 7">
            <a:hlinkClick r:id="rId3" action="ppaction://hlinksldjump" highlightClick="1"/>
          </p:cNvPr>
          <p:cNvSpPr/>
          <p:nvPr/>
        </p:nvSpPr>
        <p:spPr>
          <a:xfrm>
            <a:off x="571472" y="5643578"/>
            <a:ext cx="785818" cy="642942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Содержимое 6" descr="архитектор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143504" y="3071810"/>
            <a:ext cx="2978093" cy="2791200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143900" y="5857892"/>
            <a:ext cx="542350" cy="61378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4" descr="http://www.kartinki24.ru/uploads/gallery/main/312/kartinki24_insects_bees_002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43108" y="4714884"/>
            <a:ext cx="2706707" cy="152252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http://cs11024.vk.me/v11024561/8b2/JNJvb9n1u0k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15074" y="3929066"/>
            <a:ext cx="2286016" cy="2286016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Autofit/>
          </a:bodyPr>
          <a:lstStyle/>
          <a:p>
            <a: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небе, солнцем разогретом,</a:t>
            </a:r>
            <a:b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пчёлы трудятся все летом.</a:t>
            </a:r>
            <a:b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Улей, поле, вновь леток,</a:t>
            </a:r>
            <a:b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600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кОроток</a:t>
            </a:r>
            <a: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так  лета срок.</a:t>
            </a:r>
            <a:b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 потом созреет мёд.</a:t>
            </a:r>
            <a:b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Потрудился .................</a:t>
            </a:r>
            <a:r>
              <a:rPr lang="ru-RU" sz="1800" b="0" dirty="0" smtClean="0"/>
              <a:t/>
            </a:r>
            <a:br>
              <a:rPr lang="ru-RU" sz="1800" b="0" dirty="0" smtClean="0"/>
            </a:br>
            <a:r>
              <a:rPr lang="ru-RU" sz="1800" b="0" dirty="0" smtClean="0"/>
              <a:t/>
            </a:r>
            <a:br>
              <a:rPr lang="ru-RU" sz="1800" b="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9218" name="Picture 2" descr="http://www.anatoly70.narod.ru/P823023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1928802"/>
            <a:ext cx="2286015" cy="1714512"/>
          </a:xfrm>
          <a:prstGeom prst="rect">
            <a:avLst/>
          </a:prstGeom>
          <a:noFill/>
        </p:spPr>
      </p:pic>
      <p:pic>
        <p:nvPicPr>
          <p:cNvPr id="9220" name="Picture 4" descr="http://www.kartinki24.ru/uploads/gallery/main/312/kartinki24_insects_bees_002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86512" y="2143116"/>
            <a:ext cx="2032014" cy="1143008"/>
          </a:xfrm>
          <a:prstGeom prst="rect">
            <a:avLst/>
          </a:prstGeom>
          <a:noFill/>
        </p:spPr>
      </p:pic>
      <p:sp>
        <p:nvSpPr>
          <p:cNvPr id="7" name="Управляющая кнопка: домой 6">
            <a:hlinkClick r:id="rId5" action="ppaction://hlinksldjump" highlightClick="1"/>
          </p:cNvPr>
          <p:cNvSpPr/>
          <p:nvPr/>
        </p:nvSpPr>
        <p:spPr>
          <a:xfrm>
            <a:off x="571472" y="5643578"/>
            <a:ext cx="785818" cy="642942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143900" y="5857892"/>
            <a:ext cx="542350" cy="61378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Содержимое 6" descr="архитектор1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428992" y="2714620"/>
            <a:ext cx="2637710" cy="3286148"/>
          </a:xfrm>
          <a:prstGeom prst="rect">
            <a:avLst/>
          </a:prstGeom>
        </p:spPr>
      </p:pic>
      <p:pic>
        <p:nvPicPr>
          <p:cNvPr id="13" name="Picture 2" descr="D:\Мои рисунки\РИСУНКИ И АНИМАЦИЯ\Картинки1\Toon Objects\OBJ099.WMF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28" y="4000504"/>
            <a:ext cx="1744482" cy="214340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6" descr="архитектор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3108" y="2357430"/>
            <a:ext cx="3201819" cy="3766846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Её давно бурёнки знают,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Всегда мычанием встречают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 за её нелёгкий труд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Всё молоко ей отдают.</a:t>
            </a:r>
            <a:endParaRPr lang="ru-RU" sz="1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571472" y="5643578"/>
            <a:ext cx="785818" cy="642942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Рисунок40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7500958" y="6000768"/>
            <a:ext cx="1152128" cy="300800"/>
          </a:xfrm>
          <a:prstGeom prst="rect">
            <a:avLst/>
          </a:prstGeom>
        </p:spPr>
      </p:pic>
      <p:pic>
        <p:nvPicPr>
          <p:cNvPr id="8" name="Picture 2" descr="D:\Мои рисунки\РИСУНКИ И АНИМАЦИЯ\Картинки1\Toon Objects\OBJ099.WMF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1857364"/>
            <a:ext cx="1744482" cy="2143406"/>
          </a:xfrm>
          <a:prstGeom prst="rect">
            <a:avLst/>
          </a:prstGeom>
          <a:noFill/>
        </p:spPr>
      </p:pic>
      <p:pic>
        <p:nvPicPr>
          <p:cNvPr id="9" name="Picture 2" descr="L:\аукцион пед идей\орудия\для сталевара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929322" y="1928802"/>
            <a:ext cx="1928826" cy="1928826"/>
          </a:xfrm>
          <a:prstGeom prst="rect">
            <a:avLst/>
          </a:prstGeom>
          <a:noFill/>
        </p:spPr>
      </p:pic>
      <p:pic>
        <p:nvPicPr>
          <p:cNvPr id="11" name="Picture 3" descr="D:\Мои рисунки\РИСУНКИ И АНИМАЦИЯ\кАРТИНКИ 2\b7[1]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43636" y="4286256"/>
            <a:ext cx="2204152" cy="141065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Автор шаблона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547664" y="1714488"/>
            <a:ext cx="604867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АВТОР ИГРЫ: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Пантелеева Евгения Григорьевна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Воспитатель  муниципального казённого дошкольного образовательного учреждения детский сад №24 общеразвивающего вида</a:t>
            </a:r>
          </a:p>
          <a:p>
            <a:pPr algn="ctr"/>
            <a:endPara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АВТОР ШАБЛОНА</a:t>
            </a:r>
          </a:p>
          <a:p>
            <a:pPr algn="ctr"/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Рассохина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Галина Владимировна</a:t>
            </a:r>
          </a:p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учитель информатики МОУ «Средняя общеобразовательная школа № 41» г.о. Саранск Республики Мордовия</a:t>
            </a:r>
          </a:p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  <a:hlinkClick r:id="rId2"/>
              </a:rPr>
              <a:t>http://pedsovet.su/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1"/>
          </a:xfrm>
        </p:spPr>
        <p:txBody>
          <a:bodyPr>
            <a:normAutofit/>
          </a:bodyPr>
          <a:lstStyle/>
          <a:p>
            <a:pPr marL="609600" indent="-609600">
              <a:lnSpc>
                <a:spcPct val="80000"/>
              </a:lnSpc>
            </a:pPr>
            <a:r>
              <a:rPr lang="ru-RU" sz="1400" b="1" dirty="0" smtClean="0">
                <a:solidFill>
                  <a:schemeClr val="tx1"/>
                </a:solidFill>
                <a:hlinkClick r:id="rId2"/>
              </a:rPr>
              <a:t>http://www.paint-best.info/art/clipart/city/</a:t>
            </a:r>
            <a:endParaRPr lang="ru-RU" sz="1400" b="1" dirty="0" smtClean="0">
              <a:solidFill>
                <a:schemeClr val="tx1"/>
              </a:solidFill>
            </a:endParaRPr>
          </a:p>
          <a:p>
            <a:pPr marL="609600" indent="-609600">
              <a:lnSpc>
                <a:spcPct val="80000"/>
              </a:lnSpc>
            </a:pPr>
            <a:r>
              <a:rPr lang="ru-RU" sz="1400" dirty="0" err="1" smtClean="0">
                <a:solidFill>
                  <a:schemeClr val="tx1"/>
                </a:solidFill>
              </a:rPr>
              <a:t>viki.rdf.ru</a:t>
            </a:r>
            <a:endParaRPr lang="ru-RU" sz="1400" dirty="0" smtClean="0">
              <a:solidFill>
                <a:schemeClr val="tx1"/>
              </a:solidFill>
            </a:endParaRPr>
          </a:p>
          <a:p>
            <a:pPr marL="609600" indent="-609600">
              <a:lnSpc>
                <a:spcPct val="80000"/>
              </a:lnSpc>
            </a:pPr>
            <a:r>
              <a:rPr lang="ru-RU" sz="1400" dirty="0" smtClean="0">
                <a:solidFill>
                  <a:schemeClr val="tx1"/>
                </a:solidFill>
                <a:hlinkClick r:id="rId3"/>
              </a:rPr>
              <a:t>http://ljubimyj-detskij.ru/zagadki/1430-detyam-zagadki-o-professiyakh-pchelovod.html</a:t>
            </a:r>
            <a:endParaRPr lang="ru-RU" sz="1400" dirty="0" smtClean="0">
              <a:solidFill>
                <a:schemeClr val="tx1"/>
              </a:solidFill>
            </a:endParaRPr>
          </a:p>
          <a:p>
            <a:pPr marL="609600" indent="-609600">
              <a:lnSpc>
                <a:spcPct val="80000"/>
              </a:lnSpc>
            </a:pPr>
            <a:r>
              <a:rPr lang="ru-RU" sz="1400" dirty="0" smtClean="0">
                <a:solidFill>
                  <a:schemeClr val="tx1"/>
                </a:solidFill>
                <a:hlinkClick r:id="rId4"/>
              </a:rPr>
              <a:t>http://ljubimyj-detskij.ru/zagadki/1429-detyam-zagadki-o-professiyakh-ovoshchevod.html</a:t>
            </a:r>
            <a:endParaRPr lang="ru-RU" sz="1400" dirty="0" smtClean="0">
              <a:solidFill>
                <a:schemeClr val="tx1"/>
              </a:solidFill>
            </a:endParaRPr>
          </a:p>
          <a:p>
            <a:pPr marL="609600" indent="-609600">
              <a:lnSpc>
                <a:spcPct val="80000"/>
              </a:lnSpc>
            </a:pPr>
            <a:r>
              <a:rPr lang="en-US" sz="1400" dirty="0" smtClean="0">
                <a:solidFill>
                  <a:schemeClr val="tx1"/>
                </a:solidFill>
                <a:hlinkClick r:id="rId5"/>
              </a:rPr>
              <a:t>http://sluhi.com.ua/images/news/58-12022225594794.jpg</a:t>
            </a:r>
            <a:endParaRPr lang="ru-RU" sz="1400" dirty="0" smtClean="0">
              <a:solidFill>
                <a:schemeClr val="tx1"/>
              </a:solidFill>
            </a:endParaRPr>
          </a:p>
          <a:p>
            <a:pPr marL="609600" indent="-609600">
              <a:lnSpc>
                <a:spcPct val="80000"/>
              </a:lnSpc>
            </a:pPr>
            <a:r>
              <a:rPr lang="en-US" sz="1400" dirty="0" smtClean="0">
                <a:solidFill>
                  <a:schemeClr val="tx1"/>
                </a:solidFill>
                <a:hlinkClick r:id="rId6"/>
              </a:rPr>
              <a:t>http://www.hereisfree.com/content1/pic/zip/2011224211</a:t>
            </a:r>
            <a:endParaRPr lang="ru-RU" sz="1400" dirty="0" smtClean="0">
              <a:solidFill>
                <a:schemeClr val="tx1"/>
              </a:solidFill>
            </a:endParaRPr>
          </a:p>
          <a:p>
            <a:pPr marL="609600" indent="-609600">
              <a:lnSpc>
                <a:spcPct val="80000"/>
              </a:lnSpc>
            </a:pPr>
            <a:r>
              <a:rPr lang="en-US" sz="1400" dirty="0" smtClean="0">
                <a:solidFill>
                  <a:schemeClr val="tx1"/>
                </a:solidFill>
                <a:hlinkClick r:id="rId7"/>
              </a:rPr>
              <a:t>http://guiadoestudante.abril.com.br/blogs/pordentrodasprofissoes/files/2014/05/arquitetura-construcao-desenho.jpg</a:t>
            </a:r>
            <a:endParaRPr lang="ru-RU" sz="1400" dirty="0" smtClean="0">
              <a:solidFill>
                <a:schemeClr val="tx1"/>
              </a:solidFill>
            </a:endParaRPr>
          </a:p>
          <a:p>
            <a:pPr marL="609600" indent="-609600">
              <a:lnSpc>
                <a:spcPct val="80000"/>
              </a:lnSpc>
            </a:pPr>
            <a:r>
              <a:rPr lang="en-US" sz="1400" dirty="0" smtClean="0">
                <a:solidFill>
                  <a:schemeClr val="tx1"/>
                </a:solidFill>
                <a:hlinkClick r:id="rId8"/>
              </a:rPr>
              <a:t>http://rjob.ru/upload/medialibrary/79f/79f57eff87785144d34356f0f7cdd948.jpg</a:t>
            </a:r>
            <a:endParaRPr lang="ru-RU" sz="1400" dirty="0" smtClean="0">
              <a:solidFill>
                <a:schemeClr val="tx1"/>
              </a:solidFill>
            </a:endParaRPr>
          </a:p>
          <a:p>
            <a:pPr marL="609600" indent="-609600">
              <a:lnSpc>
                <a:spcPct val="80000"/>
              </a:lnSpc>
            </a:pPr>
            <a:r>
              <a:rPr lang="en-US" sz="1400" dirty="0" smtClean="0">
                <a:solidFill>
                  <a:schemeClr val="tx1"/>
                </a:solidFill>
                <a:hlinkClick r:id="rId9"/>
              </a:rPr>
              <a:t>http://forum.materinstvo.ru/uploads/journals/1241555495/j104002_1241593848.jpg</a:t>
            </a:r>
            <a:endParaRPr lang="ru-RU" sz="1400" dirty="0" smtClean="0">
              <a:solidFill>
                <a:schemeClr val="tx1"/>
              </a:solidFill>
            </a:endParaRPr>
          </a:p>
          <a:p>
            <a:pPr marL="609600" indent="-609600">
              <a:lnSpc>
                <a:spcPct val="80000"/>
              </a:lnSpc>
            </a:pPr>
            <a:r>
              <a:rPr lang="en-US" sz="1400" dirty="0" smtClean="0">
                <a:solidFill>
                  <a:schemeClr val="tx1"/>
                </a:solidFill>
                <a:hlinkClick r:id="rId10"/>
              </a:rPr>
              <a:t>https://vk.com/pages?oid=-38616356&amp;p=shop</a:t>
            </a:r>
            <a:endParaRPr lang="ru-RU" sz="1400" dirty="0" smtClean="0">
              <a:solidFill>
                <a:schemeClr val="tx1"/>
              </a:solidFill>
            </a:endParaRPr>
          </a:p>
          <a:p>
            <a:pPr marL="609600" indent="-609600">
              <a:lnSpc>
                <a:spcPct val="80000"/>
              </a:lnSpc>
            </a:pPr>
            <a:r>
              <a:rPr lang="en-US" sz="1400" dirty="0" smtClean="0">
                <a:solidFill>
                  <a:schemeClr val="tx1"/>
                </a:solidFill>
                <a:hlinkClick r:id="rId11"/>
              </a:rPr>
              <a:t>http://bboard.negonki.ru/viewtopic.php?f=30&amp;t=12609</a:t>
            </a:r>
            <a:endParaRPr lang="ru-RU" sz="1400" dirty="0" smtClean="0">
              <a:solidFill>
                <a:schemeClr val="tx1"/>
              </a:solidFill>
            </a:endParaRPr>
          </a:p>
          <a:p>
            <a:pPr marL="609600" indent="-609600">
              <a:lnSpc>
                <a:spcPct val="80000"/>
              </a:lnSpc>
            </a:pPr>
            <a:r>
              <a:rPr lang="en-US" sz="1400" dirty="0" smtClean="0">
                <a:solidFill>
                  <a:schemeClr val="tx1"/>
                </a:solidFill>
                <a:hlinkClick r:id="rId12"/>
              </a:rPr>
              <a:t>http://frant.me/news/detail/20023/</a:t>
            </a:r>
            <a:endParaRPr lang="ru-RU" sz="1400" dirty="0" smtClean="0">
              <a:solidFill>
                <a:schemeClr val="tx1"/>
              </a:solidFill>
            </a:endParaRPr>
          </a:p>
          <a:p>
            <a:pPr marL="609600" indent="-609600">
              <a:lnSpc>
                <a:spcPct val="80000"/>
              </a:lnSpc>
            </a:pPr>
            <a:r>
              <a:rPr lang="en-US" sz="1400" dirty="0" smtClean="0">
                <a:solidFill>
                  <a:schemeClr val="tx1"/>
                </a:solidFill>
                <a:hlinkClick r:id="rId13"/>
              </a:rPr>
              <a:t>http://www.e-reading.club/bookreader.php/1005258/Shalaeva_-_Domashnie_zhivotnye.html</a:t>
            </a:r>
            <a:endParaRPr lang="ru-RU" sz="1400" dirty="0" smtClean="0">
              <a:solidFill>
                <a:schemeClr val="tx1"/>
              </a:solidFill>
            </a:endParaRPr>
          </a:p>
          <a:p>
            <a:pPr marL="609600" indent="-609600">
              <a:lnSpc>
                <a:spcPct val="80000"/>
              </a:lnSpc>
            </a:pPr>
            <a:r>
              <a:rPr lang="en-US" sz="1400" dirty="0" smtClean="0">
                <a:solidFill>
                  <a:schemeClr val="tx1"/>
                </a:solidFill>
                <a:hlinkClick r:id="rId14"/>
              </a:rPr>
              <a:t>http://forum.woodtools.ru/index.php?topic=17151.50</a:t>
            </a:r>
            <a:endParaRPr lang="ru-RU" sz="1400" dirty="0" smtClean="0">
              <a:solidFill>
                <a:schemeClr val="tx1"/>
              </a:solidFill>
            </a:endParaRPr>
          </a:p>
          <a:p>
            <a:pPr marL="609600" indent="-609600">
              <a:lnSpc>
                <a:spcPct val="80000"/>
              </a:lnSpc>
            </a:pPr>
            <a:r>
              <a:rPr lang="en-US" sz="1400" dirty="0" smtClean="0">
                <a:solidFill>
                  <a:schemeClr val="tx1"/>
                </a:solidFill>
                <a:hlinkClick r:id="rId15"/>
              </a:rPr>
              <a:t>http://bestkidstoys.ru/nabor-veterinara-v-chemodanchike/</a:t>
            </a:r>
            <a:endParaRPr lang="ru-RU" sz="1400" dirty="0" smtClean="0">
              <a:solidFill>
                <a:schemeClr val="tx1"/>
              </a:solidFill>
            </a:endParaRPr>
          </a:p>
          <a:p>
            <a:pPr marL="609600" indent="-609600">
              <a:lnSpc>
                <a:spcPct val="80000"/>
              </a:lnSpc>
            </a:pPr>
            <a:r>
              <a:rPr lang="en-US" sz="1400" dirty="0" smtClean="0">
                <a:solidFill>
                  <a:schemeClr val="tx1"/>
                </a:solidFill>
                <a:hlinkClick r:id="rId16"/>
              </a:rPr>
              <a:t>http://www.angioletti.ru/product/kukla_v_odejde_veterinarnogo_vracha_s_naborom_instrumentov_3438.html</a:t>
            </a:r>
            <a:endParaRPr lang="ru-RU" sz="1400" dirty="0" smtClean="0">
              <a:solidFill>
                <a:schemeClr val="tx1"/>
              </a:solidFill>
            </a:endParaRPr>
          </a:p>
          <a:p>
            <a:pPr marL="609600" indent="-609600">
              <a:lnSpc>
                <a:spcPct val="80000"/>
              </a:lnSpc>
            </a:pPr>
            <a:r>
              <a:rPr lang="en-US" sz="1400" dirty="0" smtClean="0">
                <a:solidFill>
                  <a:schemeClr val="tx1"/>
                </a:solidFill>
                <a:hlinkClick r:id="rId17"/>
              </a:rPr>
              <a:t>http://piterhunt.ru/scripts/forum/archive/index.php/t-30342.html?s=d14658a4d6e8530180dbf42cb7482b82</a:t>
            </a:r>
            <a:endParaRPr lang="ru-RU" sz="1400" dirty="0" smtClean="0">
              <a:solidFill>
                <a:schemeClr val="tx1"/>
              </a:solidFill>
            </a:endParaRPr>
          </a:p>
          <a:p>
            <a:pPr marL="609600" indent="-609600">
              <a:lnSpc>
                <a:spcPct val="80000"/>
              </a:lnSpc>
            </a:pPr>
            <a:endParaRPr lang="ru-RU" sz="1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Интернет - ресурсы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1"/>
          </a:xfrm>
        </p:spPr>
        <p:txBody>
          <a:bodyPr>
            <a:normAutofit/>
          </a:bodyPr>
          <a:lstStyle/>
          <a:p>
            <a:pPr marL="609600" indent="-609600">
              <a:lnSpc>
                <a:spcPct val="80000"/>
              </a:lnSpc>
            </a:pPr>
            <a:r>
              <a:rPr lang="en-US" sz="1400" b="1" dirty="0" smtClean="0">
                <a:solidFill>
                  <a:schemeClr val="tx1"/>
                </a:solidFill>
                <a:hlinkClick r:id="rId2"/>
              </a:rPr>
              <a:t>http://www.hunt-guns.com/about-hunt/binoculars-yukon</a:t>
            </a:r>
            <a:endParaRPr lang="ru-RU" sz="1400" b="1" dirty="0" smtClean="0">
              <a:solidFill>
                <a:schemeClr val="tx1"/>
              </a:solidFill>
            </a:endParaRPr>
          </a:p>
          <a:p>
            <a:pPr marL="609600" indent="-609600">
              <a:lnSpc>
                <a:spcPct val="80000"/>
              </a:lnSpc>
            </a:pPr>
            <a:r>
              <a:rPr lang="en-US" sz="1400" dirty="0" smtClean="0">
                <a:hlinkClick r:id="rId3"/>
              </a:rPr>
              <a:t>http://gunsabout.ru/oxotniche-oruzhie-zakon-rf/</a:t>
            </a:r>
            <a:endParaRPr lang="ru-RU" sz="1400" dirty="0" smtClean="0"/>
          </a:p>
          <a:p>
            <a:pPr marL="609600" indent="-609600">
              <a:lnSpc>
                <a:spcPct val="80000"/>
              </a:lnSpc>
            </a:pPr>
            <a:r>
              <a:rPr lang="en-US" sz="1400" dirty="0" smtClean="0">
                <a:hlinkClick r:id="rId4"/>
              </a:rPr>
              <a:t>http://www.anatoly70.narod.ru/dno03.html</a:t>
            </a:r>
            <a:endParaRPr lang="ru-RU" sz="1400" dirty="0" smtClean="0"/>
          </a:p>
          <a:p>
            <a:pPr marL="609600" indent="-609600">
              <a:lnSpc>
                <a:spcPct val="80000"/>
              </a:lnSpc>
            </a:pPr>
            <a:r>
              <a:rPr lang="en-US" sz="1400" dirty="0" smtClean="0">
                <a:hlinkClick r:id="rId5"/>
              </a:rPr>
              <a:t>http://rus-img2.com/pchely-med-soty</a:t>
            </a:r>
            <a:endParaRPr lang="ru-RU" sz="1400" dirty="0" smtClean="0"/>
          </a:p>
          <a:p>
            <a:pPr marL="609600" indent="-609600">
              <a:lnSpc>
                <a:spcPct val="80000"/>
              </a:lnSpc>
            </a:pPr>
            <a:r>
              <a:rPr lang="en-US" sz="1400" dirty="0" smtClean="0">
                <a:hlinkClick r:id="rId6"/>
              </a:rPr>
              <a:t>http://www.mobiledevice.ru/lely-astronaut-a3-stradbrook-sistema-dlia-skota-ferma-doika-koro.aspx</a:t>
            </a:r>
            <a:endParaRPr lang="ru-RU" sz="1400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Интернет - ресурсы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Интернет - ресурсы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Содержимое 4" descr="neznaika22.png">
            <a:hlinkClick r:id="rId2"/>
          </p:cNvPr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3203848" y="1700808"/>
            <a:ext cx="1224136" cy="2062632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 Изображения, представленные слева являются ссылками на первоисточники</a:t>
            </a:r>
            <a:endParaRPr lang="ru-RU" dirty="0"/>
          </a:p>
        </p:txBody>
      </p:sp>
      <p:pic>
        <p:nvPicPr>
          <p:cNvPr id="6" name="Содержимое 4" descr="neznaika22.png">
            <a:hlinkClick r:id="rId4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979712" y="1844824"/>
            <a:ext cx="1004789" cy="1929196"/>
          </a:xfrm>
          <a:prstGeom prst="rect">
            <a:avLst/>
          </a:prstGeom>
        </p:spPr>
      </p:pic>
      <p:pic>
        <p:nvPicPr>
          <p:cNvPr id="7" name="Содержимое 4" descr="neznaika22.png">
            <a:hlinkClick r:id="rId6"/>
          </p:cNvPr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539552" y="1772816"/>
            <a:ext cx="1228879" cy="1882864"/>
          </a:xfrm>
          <a:prstGeom prst="rect">
            <a:avLst/>
          </a:prstGeom>
        </p:spPr>
      </p:pic>
      <p:pic>
        <p:nvPicPr>
          <p:cNvPr id="8" name="Содержимое 4" descr="neznaika22.png">
            <a:hlinkClick r:id="rId8"/>
          </p:cNvPr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2051720" y="4439694"/>
            <a:ext cx="1228879" cy="1445652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Этот дядя строит дом.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Дом многоэтажный.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Строит дом карандашом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 листке бумажном</a:t>
            </a:r>
            <a:endParaRPr lang="ru-RU" sz="1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Управляющая кнопка: домой 8">
            <a:hlinkClick r:id="rId2" action="ppaction://hlinksldjump" highlightClick="1"/>
          </p:cNvPr>
          <p:cNvSpPr/>
          <p:nvPr/>
        </p:nvSpPr>
        <p:spPr>
          <a:xfrm>
            <a:off x="714348" y="500042"/>
            <a:ext cx="785818" cy="642942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143900" y="5857892"/>
            <a:ext cx="542350" cy="61378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E:\аукцион пед идей\город\архитектор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79324" y="1857364"/>
            <a:ext cx="4585352" cy="457203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езимени-1.png"/>
          <p:cNvPicPr>
            <a:picLocks noChangeAspect="1"/>
          </p:cNvPicPr>
          <p:nvPr/>
        </p:nvPicPr>
        <p:blipFill>
          <a:blip r:embed="rId2" cstate="screen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321835" y="1833007"/>
            <a:ext cx="2500330" cy="4598716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Он </a:t>
            </a:r>
            <a:r>
              <a:rPr lang="ru-RU" sz="1800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рассчитыВает</a:t>
            </a: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точно, 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Чтоб все было крепко, прочно.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Без его расчета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развалится работа!</a:t>
            </a:r>
            <a:endParaRPr lang="ru-RU" sz="1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Управляющая кнопка: сведения 7">
            <a:hlinkClick r:id="rId3" action="ppaction://hlinksldjump" highlightClick="1"/>
          </p:cNvPr>
          <p:cNvSpPr/>
          <p:nvPr/>
        </p:nvSpPr>
        <p:spPr>
          <a:xfrm>
            <a:off x="500034" y="1785926"/>
            <a:ext cx="428628" cy="428628"/>
          </a:xfrm>
          <a:prstGeom prst="actionButtonInformation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домой 9">
            <a:hlinkClick r:id="rId4" action="ppaction://hlinksldjump" highlightClick="1"/>
          </p:cNvPr>
          <p:cNvSpPr/>
          <p:nvPr/>
        </p:nvSpPr>
        <p:spPr>
          <a:xfrm>
            <a:off x="714348" y="500042"/>
            <a:ext cx="785818" cy="642942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окумент 11">
            <a:hlinkClick r:id="rId5" action="ppaction://hlinksldjump" highlightClick="1"/>
          </p:cNvPr>
          <p:cNvSpPr/>
          <p:nvPr/>
        </p:nvSpPr>
        <p:spPr>
          <a:xfrm>
            <a:off x="8072462" y="1785926"/>
            <a:ext cx="557210" cy="428628"/>
          </a:xfrm>
          <a:prstGeom prst="actionButtonDocumen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Он </a:t>
            </a:r>
            <a:r>
              <a:rPr lang="ru-RU" sz="1800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рассчитыВает</a:t>
            </a: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точно, 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Чтоб все было крепко, прочно.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Без его расчета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развалится работа!</a:t>
            </a:r>
            <a:endParaRPr lang="ru-RU" sz="1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074" name="Picture 2" descr="L:\аукцион пед идей\орудия\для инженер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5066" y="1944321"/>
            <a:ext cx="6633868" cy="4413637"/>
          </a:xfrm>
          <a:prstGeom prst="rect">
            <a:avLst/>
          </a:prstGeom>
          <a:noFill/>
        </p:spPr>
      </p:pic>
      <p:sp>
        <p:nvSpPr>
          <p:cNvPr id="10" name="Управляющая кнопка: домой 9">
            <a:hlinkClick r:id="rId3" action="ppaction://hlinksldjump" highlightClick="1"/>
          </p:cNvPr>
          <p:cNvSpPr/>
          <p:nvPr/>
        </p:nvSpPr>
        <p:spPr>
          <a:xfrm>
            <a:off x="714348" y="500042"/>
            <a:ext cx="785818" cy="642942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окумент 11">
            <a:hlinkClick r:id="rId4" action="ppaction://hlinksldjump" highlightClick="1"/>
          </p:cNvPr>
          <p:cNvSpPr/>
          <p:nvPr/>
        </p:nvSpPr>
        <p:spPr>
          <a:xfrm>
            <a:off x="8072462" y="1785926"/>
            <a:ext cx="557210" cy="428628"/>
          </a:xfrm>
          <a:prstGeom prst="actionButtonDocumen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архитектор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250265" y="1714488"/>
            <a:ext cx="4643470" cy="4769002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Он </a:t>
            </a:r>
            <a:r>
              <a:rPr lang="ru-RU" sz="1800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рассчитыВает</a:t>
            </a: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точно, 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Чтоб все было крепко, прочно.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Без его расчета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развалится работа!</a:t>
            </a:r>
            <a:endParaRPr lang="ru-RU" sz="1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Управляющая кнопка: домой 9">
            <a:hlinkClick r:id="rId3" action="ppaction://hlinksldjump" highlightClick="1"/>
          </p:cNvPr>
          <p:cNvSpPr/>
          <p:nvPr/>
        </p:nvSpPr>
        <p:spPr>
          <a:xfrm>
            <a:off x="714348" y="500042"/>
            <a:ext cx="785818" cy="642942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143900" y="5857892"/>
            <a:ext cx="542350" cy="61378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интерактивная игра УГАДАЙ ПРОФЕССИЮ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интерактивная игра УГАДАЙ ПРОФЕССИЮ</Template>
  <TotalTime>1</TotalTime>
  <Words>432</Words>
  <Application>Microsoft Office PowerPoint</Application>
  <PresentationFormat>Экран (4:3)</PresentationFormat>
  <Paragraphs>129</Paragraphs>
  <Slides>56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56</vt:i4>
      </vt:variant>
    </vt:vector>
  </HeadingPairs>
  <TitlesOfParts>
    <vt:vector size="57" baseType="lpstr">
      <vt:lpstr>интерактивная игра УГАДАЙ ПРОФЕССИЮ</vt:lpstr>
      <vt:lpstr>Презентация PowerPoint</vt:lpstr>
      <vt:lpstr>РЕБЯТА, ЗНАЙКА ПРИГЛАШАЕТ НАС С ВАМИ ПОИГРАТЬ</vt:lpstr>
      <vt:lpstr>Дорогие ребята, Знайка загадал мне загадки про людей, работающих в городе и в селе. Помогите мне пожалуйста отгадать, КАК НАЗЫВАЮТСЯ их профессии! </vt:lpstr>
      <vt:lpstr>Этот дядя строит дом. Дом многоэтажный. Строит дом карандашом На листке бумажном</vt:lpstr>
      <vt:lpstr>Этот дядя строит дом. Дом многоэтажный. Строит дом карандашом На листке бумажном</vt:lpstr>
      <vt:lpstr>Этот дядя строит дом. Дом многоэтажный. Строит дом карандашом На листке бумажном</vt:lpstr>
      <vt:lpstr>Он рассчитыВает точно,  Чтоб все было крепко, прочно. Без его расчета развалится работа!</vt:lpstr>
      <vt:lpstr>Он рассчитыВает точно,  Чтоб все было крепко, прочно. Без его расчета развалится работа!</vt:lpstr>
      <vt:lpstr>Он рассчитыВает точно,  Чтоб все было крепко, прочно. Без его расчета развалится работа!</vt:lpstr>
      <vt:lpstr>Прикрывается рукой Он от огненного жара, И течёт металл рекой По команде …</vt:lpstr>
      <vt:lpstr>Прикрывается рукой Он от огненного жара, И течёт металл рекой По команде …</vt:lpstr>
      <vt:lpstr>Прикрывается рукой Он от огненного жара, И течёт металл рекой По команде …</vt:lpstr>
      <vt:lpstr>Чтобы ходики ходили, а будильники будили И всегда любой из нас точно знал, который час, По каким часам вставать, по каким часам в кровать, - У него в мастерской чинят время день-деньской.</vt:lpstr>
      <vt:lpstr>Чтобы ходики ходили, а будильники будили И всегда любой из нас точно знал, который час, По каким часам вставать, по каким часам в кровать, - У него в мастерской чинят время день-деньской.</vt:lpstr>
      <vt:lpstr>Чтобы ходики ходили, а будильники будили И всегда любой из нас точно знал, который час, По каким часам вставать, по каким часам в кровать, - У него в мастерской чинят время день-деньской.</vt:lpstr>
      <vt:lpstr>Пламя пышет жаром, Льётся пот с лица, Звонко бьёт по стали Молот ...</vt:lpstr>
      <vt:lpstr>Пламя пышет жаром, Льётся пот с лица, Звонко бьёт по стали Молот ...</vt:lpstr>
      <vt:lpstr>Пламя пышет жаром, Льётся пот с лица, Звонко бьёт по стали Молот ...</vt:lpstr>
      <vt:lpstr> Сейчас, дружок, вопрос такой: Скажи, как называют Рабочего, что под землёй Нам уголь добывает.</vt:lpstr>
      <vt:lpstr>Сейчас, дружок, вопрос такой: Скажи, как называют Рабочего, что под землёй Нам уголь добывает.</vt:lpstr>
      <vt:lpstr>Сейчас, дружок, вопрос такой: Скажи, как называют Рабочего, что под землёй Нам уголь добывает.</vt:lpstr>
      <vt:lpstr>Он посеет весною пшеницу, Прорастёт, пустит корни зерно. Поле хлебное заколосится И наполнится солнцем оно. </vt:lpstr>
      <vt:lpstr>Он посеет весною пшеницу, Прорастёт, пустит корни зерно. Поле хлебное заколосится И наполнится солнцем оно. </vt:lpstr>
      <vt:lpstr>Он посеет весною пшеницу, Прорастёт, пустит корни зерно. Поле хлебное заколосится И наполнится солнцем оно. </vt:lpstr>
      <vt:lpstr>Его работы ждёт земля, Едва рассвет лучи зажжёт. Весной расчешет он поля, Наступит осень – пострижёт.</vt:lpstr>
      <vt:lpstr>Его работы ждёт земля, Едва рассвет лучи зажжёт. Весной расчешет он поля, Наступит осень – пострижёт.</vt:lpstr>
      <vt:lpstr>Его работы ждёт земля, Едва рассвет лучи зажжёт. Весной расчешет он поля, Наступит осень – пострижёт.</vt:lpstr>
      <vt:lpstr>Доктор, но не для детей, А для птиц и для зверей. У него особый дар, Этот врач - …</vt:lpstr>
      <vt:lpstr>Доктор, но не для детей, А для птиц и для зверей. У него особый дар, Этот врач - …</vt:lpstr>
      <vt:lpstr>Доктор, но не для детей, А для птиц и для зверей. У него особый дар, Этот врач - …</vt:lpstr>
      <vt:lpstr>Он природу охраняет, Браконьеров прогоняет, А зимою у кормушек В гости ждёт лесных зверюшек.</vt:lpstr>
      <vt:lpstr>Он природу охраняет, Браконьеров прогоняет, А зимою у кормушек В гости ждёт лесных зверюшек.</vt:lpstr>
      <vt:lpstr>Он природу охраняет, Браконьеров прогоняет, А зимою у кормушек В гости ждёт лесных зверюшек.</vt:lpstr>
      <vt:lpstr>   В небе, солнцем разогретом, пчёлы трудятся все летом. Улей, поле, вновь леток, кОроток так лета срок. А потом созреет мёд. Потрудился .................   </vt:lpstr>
      <vt:lpstr>   В небе, солнцем разогретом, пчёлы трудятся все летом. Улей, поле, вновь леток, кОроток  так  лета срок. А потом созреет мёд. Потрудился .................   </vt:lpstr>
      <vt:lpstr>   В небе, солнцем разогретом, пчёлы трудятся все летом. Улей, поле, вновь леток, кОроток так лета срок. А потом созреет мёд. Потрудился .................   </vt:lpstr>
      <vt:lpstr>Её давно бурёнки знают, Всегда мычанием встречают И за её нелёгкий труд Всё молоко ей отдают.</vt:lpstr>
      <vt:lpstr>Её давно бурёнки знают, Всегда мычанием встречают И за её нелёгкий труд Всё молоко ей отдают.</vt:lpstr>
      <vt:lpstr>Её давно бурёнки знают, Всегда мычанием встречают И за её нелёгкий труд Всё молоко ей отдают.</vt:lpstr>
      <vt:lpstr>Дорогие ребята, Я СЛУЧАЙНО ПЕРЕПУТАЛ ВСЕ ИНСТРУМЕНТЫ И ТЕПЕРЬ НЕ ЗНАЮ, ЧЬИ ОНИ. ПОМОГИТЕ МНЕ ПОЖАЛУЙСТА ВСПОМНИТЬ, ЛЮДЯМ КАКИХ ПРОФЕССИЙ ЭТО НУЖНО ДЛЯ РАБОТЫ!</vt:lpstr>
      <vt:lpstr>Этот дядя строит дом. Дом многоэтажный. Строит дом карандашом На листке бумажном</vt:lpstr>
      <vt:lpstr>Он рассчитыВает точно,  Чтоб все было крепко, прочно. Без его расчета развалится работа!</vt:lpstr>
      <vt:lpstr>Прикрывается рукой Он от огненного жара, И течёт металл рекой По команде …</vt:lpstr>
      <vt:lpstr>Чтобы ходики ходили, а будильники будили И всегда любой из нас точно знал, который час, По каким часам вставать, по каким часам в кровать, - У него в мастерской чинят время день-деньской.</vt:lpstr>
      <vt:lpstr>Пламя пышет жаром, Льётся пот с лица, Звонко бьёт по стали Молот ...</vt:lpstr>
      <vt:lpstr>Сейчас, дружок, вопрос такой: Скажи, как называют Рабочего, что под землёй Нам уголь добывает.</vt:lpstr>
      <vt:lpstr>Он посеет весною пшеницу, Прорастёт, пустит корни зерно. Поле хлебное заколосится И наполнится солнцем оно. </vt:lpstr>
      <vt:lpstr>Его работы ждёт земля, Едва рассвет лучи зажжёт. Весной расчешет он поля, Наступит осень – пострижёт.</vt:lpstr>
      <vt:lpstr>Доктор, но не для детей, А для птиц и для зверей. У него особый дар, Этот врач - …</vt:lpstr>
      <vt:lpstr>Он природу охраняет, Браконьеров прогоняет, А зимою у кормушек В гости ждёт лесных зверюшек.</vt:lpstr>
      <vt:lpstr>   В небе, солнцем разогретом, пчёлы трудятся все летом. Улей, поле, вновь леток, кОроток  так  лета срок. А потом созреет мёд. Потрудился .................   </vt:lpstr>
      <vt:lpstr>Её давно бурёнки знают, Всегда мычанием встречают И за её нелёгкий труд Всё молоко ей отдают.</vt:lpstr>
      <vt:lpstr>Автор шаблона</vt:lpstr>
      <vt:lpstr>Интернет - ресурсы</vt:lpstr>
      <vt:lpstr>Интернет - ресурсы</vt:lpstr>
      <vt:lpstr>Интернет - ресурсы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</cp:revision>
  <dcterms:created xsi:type="dcterms:W3CDTF">2016-02-08T16:56:35Z</dcterms:created>
  <dcterms:modified xsi:type="dcterms:W3CDTF">2018-12-25T23:51:29Z</dcterms:modified>
</cp:coreProperties>
</file>